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9"/>
  </p:notesMasterIdLst>
  <p:sldIdLst>
    <p:sldId id="286" r:id="rId5"/>
    <p:sldId id="350" r:id="rId6"/>
    <p:sldId id="349" r:id="rId7"/>
    <p:sldId id="348" r:id="rId8"/>
  </p:sldIdLst>
  <p:sldSz cx="24382413" cy="13716000"/>
  <p:notesSz cx="6858000" cy="9144000"/>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FF0"/>
    <a:srgbClr val="EB0017"/>
    <a:srgbClr val="82939A"/>
    <a:srgbClr val="ACC0C4"/>
    <a:srgbClr val="000000"/>
    <a:srgbClr val="262836"/>
    <a:srgbClr val="007585"/>
    <a:srgbClr val="F25D0D"/>
    <a:srgbClr val="EA2537"/>
    <a:srgbClr val="D122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autoAdjust="0"/>
    <p:restoredTop sz="84799" autoAdjust="0"/>
  </p:normalViewPr>
  <p:slideViewPr>
    <p:cSldViewPr snapToGrid="0" snapToObjects="1">
      <p:cViewPr varScale="1">
        <p:scale>
          <a:sx n="28" d="100"/>
          <a:sy n="28" d="100"/>
        </p:scale>
        <p:origin x="952" y="36"/>
      </p:cViewPr>
      <p:guideLst/>
    </p:cSldViewPr>
  </p:slideViewPr>
  <p:notesTextViewPr>
    <p:cViewPr>
      <p:scale>
        <a:sx n="1" d="1"/>
        <a:sy n="1" d="1"/>
      </p:scale>
      <p:origin x="0" y="0"/>
    </p:cViewPr>
  </p:notesTextViewPr>
  <p:sorterViewPr>
    <p:cViewPr varScale="1">
      <p:scale>
        <a:sx n="1" d="1"/>
        <a:sy n="1" d="1"/>
      </p:scale>
      <p:origin x="0" y="-13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598D5-A3FE-0C4E-B933-B87520E8EF4C}" type="datetimeFigureOut">
              <a:rPr lang="en-GB" smtClean="0"/>
              <a:t>30/09/2024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F102A-BCD4-D14F-9CE7-7BB6C2F4C31B}" type="slidenum">
              <a:rPr lang="en-GB" smtClean="0"/>
              <a:t>‹#›</a:t>
            </a:fld>
            <a:endParaRPr lang="en-GB"/>
          </a:p>
        </p:txBody>
      </p:sp>
    </p:spTree>
    <p:extLst>
      <p:ext uri="{BB962C8B-B14F-4D97-AF65-F5344CB8AC3E}">
        <p14:creationId xmlns:p14="http://schemas.microsoft.com/office/powerpoint/2010/main" val="138916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F102A-BCD4-D14F-9CE7-7BB6C2F4C31B}" type="slidenum">
              <a:rPr lang="en-GB" smtClean="0"/>
              <a:t>1</a:t>
            </a:fld>
            <a:endParaRPr lang="en-GB" dirty="0"/>
          </a:p>
        </p:txBody>
      </p:sp>
    </p:spTree>
    <p:extLst>
      <p:ext uri="{BB962C8B-B14F-4D97-AF65-F5344CB8AC3E}">
        <p14:creationId xmlns:p14="http://schemas.microsoft.com/office/powerpoint/2010/main" val="70753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6AF102A-BCD4-D14F-9CE7-7BB6C2F4C31B}" type="slidenum">
              <a:rPr lang="en-GB" smtClean="0"/>
              <a:t>2</a:t>
            </a:fld>
            <a:endParaRPr lang="en-GB"/>
          </a:p>
        </p:txBody>
      </p:sp>
    </p:spTree>
    <p:extLst>
      <p:ext uri="{BB962C8B-B14F-4D97-AF65-F5344CB8AC3E}">
        <p14:creationId xmlns:p14="http://schemas.microsoft.com/office/powerpoint/2010/main" val="364855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C6AF102A-BCD4-D14F-9CE7-7BB6C2F4C31B}" type="slidenum">
              <a:rPr lang="en-GB" smtClean="0"/>
              <a:t>3</a:t>
            </a:fld>
            <a:endParaRPr lang="en-GB"/>
          </a:p>
        </p:txBody>
      </p:sp>
    </p:spTree>
    <p:extLst>
      <p:ext uri="{BB962C8B-B14F-4D97-AF65-F5344CB8AC3E}">
        <p14:creationId xmlns:p14="http://schemas.microsoft.com/office/powerpoint/2010/main" val="1545250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8380413" y="0"/>
            <a:ext cx="16002000" cy="13715107"/>
          </a:xfrm>
          <a:solidFill>
            <a:schemeClr val="bg1">
              <a:lumMod val="95000"/>
            </a:schemeClr>
          </a:solidFill>
        </p:spPr>
        <p:txBody>
          <a:bodyPr tIns="5577840"/>
          <a:lstStyle>
            <a:lvl1pPr algn="ctr">
              <a:defRPr b="0">
                <a:solidFill>
                  <a:schemeClr val="tx1"/>
                </a:solidFill>
              </a:defRPr>
            </a:lvl1pPr>
          </a:lstStyle>
          <a:p>
            <a:r>
              <a:rPr lang="en-US"/>
              <a:t>Click icon to add picture</a:t>
            </a:r>
            <a:endParaRPr lang="en-GB" dirty="0"/>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732915" y="12554568"/>
            <a:ext cx="6883909"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a:t>Legal Copy Helvetica Regular 8/9.6 AA Gray</a:t>
            </a:r>
            <a:endParaRPr lang="en-GB" dirty="0"/>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732916" y="3124200"/>
            <a:ext cx="6883910" cy="8803943"/>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bg1"/>
                </a:solidFill>
              </a:defRPr>
            </a:lvl1pPr>
            <a:lvl2pPr>
              <a:lnSpc>
                <a:spcPct val="100000"/>
              </a:lnSpc>
              <a:spcBef>
                <a:spcPts val="1000"/>
              </a:spcBef>
              <a:defRPr sz="4000">
                <a:solidFill>
                  <a:schemeClr val="bg1"/>
                </a:solidFill>
              </a:defRPr>
            </a:lvl2pPr>
            <a:lvl3pPr marL="0" indent="0">
              <a:lnSpc>
                <a:spcPct val="100000"/>
              </a:lnSpc>
              <a:spcBef>
                <a:spcPts val="4000"/>
              </a:spcBef>
              <a:spcAft>
                <a:spcPts val="1000"/>
              </a:spcAft>
              <a:buNone/>
              <a:defRPr sz="2400">
                <a:solidFill>
                  <a:schemeClr val="bg1"/>
                </a:solidFill>
              </a:defRPr>
            </a:lvl3pPr>
            <a:lvl4pPr marL="0" indent="0">
              <a:lnSpc>
                <a:spcPct val="100000"/>
              </a:lnSpc>
              <a:spcBef>
                <a:spcPts val="1000"/>
              </a:spcBef>
              <a:spcAft>
                <a:spcPts val="1000"/>
              </a:spcAft>
              <a:buNone/>
              <a:tabLst/>
              <a:defRPr>
                <a:solidFill>
                  <a:schemeClr val="bg1"/>
                </a:solidFill>
              </a:defRPr>
            </a:lvl4pPr>
            <a:lvl5pPr marL="0" indent="0">
              <a:lnSpc>
                <a:spcPct val="100000"/>
              </a:lnSpc>
              <a:spcBef>
                <a:spcPts val="1000"/>
              </a:spcBef>
              <a:spcAft>
                <a:spcPts val="1000"/>
              </a:spcAft>
              <a:buNone/>
              <a:tabLst/>
              <a:defRPr>
                <a:solidFill>
                  <a:schemeClr val="bg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73789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2293035" y="3124200"/>
            <a:ext cx="3796869" cy="4614325"/>
          </a:xfrm>
          <a:noFill/>
        </p:spPr>
        <p:txBody>
          <a:bodyPr/>
          <a:lstStyle>
            <a:lvl1pPr>
              <a:defRPr b="0"/>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64900" y="8003904"/>
            <a:ext cx="3812344" cy="2392363"/>
          </a:xfrm>
        </p:spPr>
        <p:txBody>
          <a:bodyPr/>
          <a:lstStyle>
            <a:lvl1pPr>
              <a:lnSpc>
                <a:spcPct val="100000"/>
              </a:lnSpc>
              <a:spcAft>
                <a:spcPts val="600"/>
              </a:spcAf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7620001" y="3124200"/>
            <a:ext cx="3796869" cy="4614325"/>
          </a:xfrm>
          <a:noFill/>
        </p:spPr>
        <p:txBody>
          <a:bodyPr/>
          <a:lstStyle>
            <a:lvl1pPr>
              <a:defRPr b="0"/>
            </a:lvl1pPr>
          </a:lstStyle>
          <a:p>
            <a:r>
              <a:rPr lang="en-US"/>
              <a:t>Click icon to add picture</a:t>
            </a:r>
            <a:endParaRPr lang="en-GB" dirty="0"/>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7596555"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12946967" y="3124200"/>
            <a:ext cx="3796869" cy="4614325"/>
          </a:xfrm>
          <a:noFill/>
        </p:spPr>
        <p:txBody>
          <a:bodyPr/>
          <a:lstStyle>
            <a:lvl1pPr>
              <a:defRPr b="0"/>
            </a:lvl1pPr>
          </a:lstStyle>
          <a:p>
            <a:r>
              <a:rPr lang="en-US"/>
              <a:t>Click icon to add picture</a:t>
            </a:r>
            <a:endParaRPr lang="en-GB" dirty="0"/>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12928210"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18273933" y="3124200"/>
            <a:ext cx="3796869" cy="4614325"/>
          </a:xfrm>
          <a:noFill/>
        </p:spPr>
        <p:txBody>
          <a:bodyPr/>
          <a:lstStyle>
            <a:lvl1pPr>
              <a:defRPr b="0"/>
            </a:lvl1pPr>
          </a:lstStyle>
          <a:p>
            <a:r>
              <a:rPr lang="en-US"/>
              <a:t>Click icon to add picture</a:t>
            </a:r>
            <a:endParaRPr lang="en-GB" dirty="0"/>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18245798"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dirty="0"/>
              <a:t>Speakers – click to add title</a:t>
            </a:r>
          </a:p>
        </p:txBody>
      </p:sp>
    </p:spTree>
    <p:extLst>
      <p:ext uri="{BB962C8B-B14F-4D97-AF65-F5344CB8AC3E}">
        <p14:creationId xmlns:p14="http://schemas.microsoft.com/office/powerpoint/2010/main" val="233199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50832"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2049556"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740569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12761826" y="2945890"/>
            <a:ext cx="4214896" cy="1647824"/>
          </a:xfrm>
        </p:spPr>
        <p:txBody>
          <a:bodyPr anchor="t"/>
          <a:lstStyle>
            <a:lvl1pPr marL="0" indent="0" algn="ctr">
              <a:spcAft>
                <a:spcPts val="0"/>
              </a:spcAft>
              <a:buNone/>
              <a:defRPr sz="10000" b="0" i="0" spc="-100" baseline="0">
                <a:solidFill>
                  <a:schemeClr val="accent2"/>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1811796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7582488"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12914144"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18245799"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dirty="0"/>
              <a:t>Agenda – click to add title</a:t>
            </a:r>
          </a:p>
        </p:txBody>
      </p:sp>
    </p:spTree>
    <p:extLst>
      <p:ext uri="{BB962C8B-B14F-4D97-AF65-F5344CB8AC3E}">
        <p14:creationId xmlns:p14="http://schemas.microsoft.com/office/powerpoint/2010/main" val="312402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62000" y="7006886"/>
            <a:ext cx="19048413" cy="1571225"/>
          </a:xfrm>
        </p:spPr>
        <p:txBody>
          <a:bodyPr anchor="t">
            <a:noAutofit/>
          </a:bodyPr>
          <a:lstStyle>
            <a:lvl1pPr algn="l">
              <a:lnSpc>
                <a:spcPct val="100000"/>
              </a:lnSpc>
              <a:defRPr sz="3200" b="0" i="0">
                <a:solidFill>
                  <a:schemeClr val="tx1"/>
                </a:solidFill>
                <a:latin typeface="Helvetica Now Text" panose="020B0504030202020204" pitchFamily="34" charset="77"/>
              </a:defRPr>
            </a:lvl1pPr>
          </a:lstStyle>
          <a:p>
            <a:r>
              <a:rPr lang="en-GB" dirty="0"/>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p>
            <a:r>
              <a:rPr lang="en-GB" dirty="0"/>
              <a:t>Legal Copy Helvetica Regular 8/9.6 Black</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762000" y="1752600"/>
            <a:ext cx="19048413" cy="4956514"/>
          </a:xfrm>
        </p:spPr>
        <p:txBody>
          <a:bodyPr wrap="square" anchor="b" anchorCtr="0">
            <a:noAutofit/>
          </a:bodyPr>
          <a:lstStyle>
            <a:lvl1pPr marL="0" indent="0" algn="l">
              <a:lnSpc>
                <a:spcPct val="100000"/>
              </a:lnSpc>
              <a:spcAft>
                <a:spcPts val="0"/>
              </a:spcAft>
              <a:buNone/>
              <a:defRPr sz="8800" b="0" i="0">
                <a:solidFill>
                  <a:schemeClr val="tx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US" dirty="0"/>
              <a:t>Click to enter Callout</a:t>
            </a:r>
          </a:p>
        </p:txBody>
      </p:sp>
    </p:spTree>
    <p:extLst>
      <p:ext uri="{BB962C8B-B14F-4D97-AF65-F5344CB8AC3E}">
        <p14:creationId xmlns:p14="http://schemas.microsoft.com/office/powerpoint/2010/main" val="26286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21334412"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54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990679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12952413" y="3124200"/>
            <a:ext cx="1066641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179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6854825"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9914923" y="3124200"/>
            <a:ext cx="6854825"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17545434" y="3124200"/>
            <a:ext cx="6073391"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15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60381" y="3121471"/>
            <a:ext cx="21372512" cy="461665"/>
          </a:xfrm>
        </p:spPr>
        <p:txBody>
          <a:bodyPr wrap="square">
            <a:spAutoFit/>
          </a:bodyPr>
          <a:lstStyle>
            <a:lvl1pPr marL="0" indent="0" algn="l">
              <a:spcAft>
                <a:spcPts val="0"/>
              </a:spcAft>
              <a:buNone/>
              <a:defRPr sz="3000" b="1"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dirty="0"/>
              <a:t>Stats or infographics – click to add title</a:t>
            </a:r>
          </a:p>
        </p:txBody>
      </p:sp>
    </p:spTree>
    <p:extLst>
      <p:ext uri="{BB962C8B-B14F-4D97-AF65-F5344CB8AC3E}">
        <p14:creationId xmlns:p14="http://schemas.microsoft.com/office/powerpoint/2010/main" val="1265398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Tree>
    <p:extLst>
      <p:ext uri="{BB962C8B-B14F-4D97-AF65-F5344CB8AC3E}">
        <p14:creationId xmlns:p14="http://schemas.microsoft.com/office/powerpoint/2010/main" val="414591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Tree>
    <p:extLst>
      <p:ext uri="{BB962C8B-B14F-4D97-AF65-F5344CB8AC3E}">
        <p14:creationId xmlns:p14="http://schemas.microsoft.com/office/powerpoint/2010/main" val="218618681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4413" y="3123964"/>
            <a:ext cx="6096000" cy="88791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80104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2246313" y="936384"/>
            <a:ext cx="21801042" cy="800219"/>
          </a:xfrm>
        </p:spPr>
        <p:txBody>
          <a:bodyPr/>
          <a:lstStyle/>
          <a:p>
            <a:r>
              <a:rPr lang="en-GB" dirty="0"/>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19810615" y="4254845"/>
            <a:ext cx="3119882" cy="4889155"/>
          </a:xfrm>
        </p:spPr>
        <p:txBody>
          <a:bodyPr/>
          <a:lstStyle>
            <a:lvl1pPr marL="208800" indent="-208800">
              <a:lnSpc>
                <a:spcPct val="100000"/>
              </a:lnSpc>
              <a:spcAft>
                <a:spcPts val="500"/>
              </a:spcAft>
              <a:buFont typeface="+mj-lt"/>
              <a:buAutoNum type="arabicPeriod"/>
              <a:tabLst/>
              <a:defRPr sz="1000" b="0" i="0">
                <a:solidFill>
                  <a:schemeClr val="tx1"/>
                </a:solidFill>
                <a:latin typeface="Helvetica Now Text" panose="020B0504030202020204" pitchFamily="34" charset="77"/>
              </a:defRPr>
            </a:lvl1pPr>
            <a:lvl2pPr>
              <a:lnSpc>
                <a:spcPct val="100000"/>
              </a:lnSpc>
              <a:spcAft>
                <a:spcPts val="500"/>
              </a:spcAft>
              <a:defRPr sz="1000">
                <a:solidFill>
                  <a:schemeClr val="tx1"/>
                </a:solidFill>
              </a:defRPr>
            </a:lvl2pPr>
            <a:lvl3pPr marL="201613" indent="-201613">
              <a:lnSpc>
                <a:spcPct val="100000"/>
              </a:lnSpc>
              <a:spcAft>
                <a:spcPts val="500"/>
              </a:spcAft>
              <a:tabLst/>
              <a:defRPr sz="1000">
                <a:solidFill>
                  <a:schemeClr val="tx1"/>
                </a:solidFill>
              </a:defRPr>
            </a:lvl3pPr>
            <a:lvl4pPr marL="374650" indent="-165100">
              <a:lnSpc>
                <a:spcPct val="100000"/>
              </a:lnSpc>
              <a:spcAft>
                <a:spcPts val="500"/>
              </a:spcAft>
              <a:tabLst/>
              <a:defRPr sz="1000">
                <a:solidFill>
                  <a:schemeClr val="tx1"/>
                </a:solidFill>
              </a:defRPr>
            </a:lvl4pPr>
            <a:lvl5pPr marL="581025" indent="-203200">
              <a:lnSpc>
                <a:spcPct val="100000"/>
              </a:lnSpc>
              <a:spcAft>
                <a:spcPts val="500"/>
              </a:spcAft>
              <a:tabLst/>
              <a:defRPr sz="1000">
                <a:solidFill>
                  <a:schemeClr val="tx1"/>
                </a:solidFill>
              </a:defRPr>
            </a:lvl5pPr>
            <a:lvl6pPr marL="210312" indent="-210312">
              <a:buFont typeface="+mj-lt"/>
              <a:buAutoNum type="arabicPeriod"/>
              <a:defRPr sz="1000"/>
            </a:lvl6pPr>
            <a:lvl7pPr marL="210312" indent="-210312">
              <a:defRPr sz="1000"/>
            </a:lvl7pPr>
            <a:lvl8pPr marL="210312" indent="-210312">
              <a:defRPr sz="1000"/>
            </a:lvl8pPr>
            <a:lvl9pPr marL="210312" indent="-210312">
              <a:defRPr sz="1000"/>
            </a:lvl9pPr>
          </a:lstStyle>
          <a:p>
            <a:pPr lvl="0"/>
            <a:r>
              <a:rPr lang="en-GB" dirty="0"/>
              <a:t>Type a a list or notes –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9848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b="0"/>
            </a:lvl1pPr>
          </a:lstStyle>
          <a:p>
            <a:r>
              <a:rPr lang="en-US"/>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239284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dirty="0"/>
              <a:t>Click to add title</a:t>
            </a:r>
            <a:endParaRPr lang="en-GB" dirty="0"/>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2284412" y="4328452"/>
            <a:ext cx="13712825" cy="5615648"/>
          </a:xfrm>
        </p:spPr>
        <p:txBody>
          <a:bodyPr/>
          <a:lstStyle>
            <a:lvl1pPr>
              <a:spcAft>
                <a:spcPts val="1800"/>
              </a:spcAft>
              <a:defRPr sz="5200" b="0" i="0">
                <a:solidFill>
                  <a:schemeClr val="tx1"/>
                </a:solidFill>
                <a:latin typeface="Helvetica Now Text" panose="020B0504030202020204" pitchFamily="34" charset="77"/>
              </a:defRPr>
            </a:lvl1pPr>
            <a:lvl2pPr>
              <a:lnSpc>
                <a:spcPct val="100000"/>
              </a:lnSpc>
              <a:defRPr sz="30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statement – First level. </a:t>
            </a:r>
            <a:r>
              <a:rPr lang="en-US" dirty="0"/>
              <a:t>Type Author name – Second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6344" y="3192779"/>
            <a:ext cx="800219" cy="800219"/>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spTree>
    <p:extLst>
      <p:ext uri="{BB962C8B-B14F-4D97-AF65-F5344CB8AC3E}">
        <p14:creationId xmlns:p14="http://schemas.microsoft.com/office/powerpoint/2010/main" val="399376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4413" y="3003061"/>
            <a:ext cx="91455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dirty="0"/>
              <a:t>Click to add title</a:t>
            </a:r>
            <a:endParaRPr lang="en-GB" dirty="0"/>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12191206" y="3003061"/>
            <a:ext cx="91836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11" name="Text Placeholder 4">
            <a:extLst>
              <a:ext uri="{FF2B5EF4-FFF2-40B4-BE49-F238E27FC236}">
                <a16:creationId xmlns:a16="http://schemas.microsoft.com/office/drawing/2014/main" id="{AC2DF545-6082-A640-B304-75B032E949CA}"/>
              </a:ext>
            </a:extLst>
          </p:cNvPr>
          <p:cNvSpPr>
            <a:spLocks noGrp="1"/>
          </p:cNvSpPr>
          <p:nvPr>
            <p:ph type="body" sz="quarter" idx="17" hasCustomPrompt="1"/>
          </p:nvPr>
        </p:nvSpPr>
        <p:spPr>
          <a:xfrm>
            <a:off x="2284413" y="4928452"/>
            <a:ext cx="9145587" cy="1647823"/>
          </a:xfrm>
        </p:spPr>
        <p:txBody>
          <a:bodyPr/>
          <a:lstStyle/>
          <a:p>
            <a:pPr lvl="1"/>
            <a:r>
              <a:rPr lang="en-US"/>
              <a:t>Click to add text</a:t>
            </a:r>
          </a:p>
        </p:txBody>
      </p:sp>
      <p:sp>
        <p:nvSpPr>
          <p:cNvPr id="14" name="Text Placeholder 4">
            <a:extLst>
              <a:ext uri="{FF2B5EF4-FFF2-40B4-BE49-F238E27FC236}">
                <a16:creationId xmlns:a16="http://schemas.microsoft.com/office/drawing/2014/main" id="{A5880E28-365C-DB4B-A4C5-2FAC63536DB5}"/>
              </a:ext>
            </a:extLst>
          </p:cNvPr>
          <p:cNvSpPr>
            <a:spLocks noGrp="1"/>
          </p:cNvSpPr>
          <p:nvPr>
            <p:ph type="body" sz="quarter" idx="18" hasCustomPrompt="1"/>
          </p:nvPr>
        </p:nvSpPr>
        <p:spPr>
          <a:xfrm>
            <a:off x="12191205" y="4928452"/>
            <a:ext cx="9183687" cy="1647823"/>
          </a:xfrm>
        </p:spPr>
        <p:txBody>
          <a:bodyPr/>
          <a:lstStyle/>
          <a:p>
            <a:pPr lvl="1"/>
            <a:r>
              <a:rPr lang="en-US"/>
              <a:t>Click to add text</a:t>
            </a:r>
          </a:p>
        </p:txBody>
      </p:sp>
    </p:spTree>
    <p:extLst>
      <p:ext uri="{BB962C8B-B14F-4D97-AF65-F5344CB8AC3E}">
        <p14:creationId xmlns:p14="http://schemas.microsoft.com/office/powerpoint/2010/main" val="1955682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61264" y="3123964"/>
            <a:ext cx="469470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78506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1288944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2942481"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1824802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18287206"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12889444" y="9268638"/>
            <a:ext cx="3871381" cy="1647824"/>
          </a:xfrm>
        </p:spPr>
        <p:txBody>
          <a:bodyPr wrap="none" anchor="t"/>
          <a:lstStyle>
            <a:lvl1pPr marL="0" indent="0">
              <a:spcAft>
                <a:spcPts val="0"/>
              </a:spcAft>
              <a:buNone/>
              <a:defRPr sz="12000" b="0" i="0" spc="-1000" baseline="0">
                <a:solidFill>
                  <a:schemeClr val="accent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12942481"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18248024" y="9268638"/>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18287206"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12929040"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18260324"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12929040"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18260324"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a:t>
            </a:r>
            <a:br>
              <a:rPr lang="en-GB" dirty="0"/>
            </a:br>
            <a:r>
              <a:rPr lang="en-GB" dirty="0"/>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2261264" y="3123964"/>
            <a:ext cx="917866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5081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2263149"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2284413"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2263149"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2284413"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7587317"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7608581"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7587317"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7608581"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12911485"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12932749"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12911485"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12932749"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18235653"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18256917"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18235653"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18256917"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Tree>
    <p:extLst>
      <p:ext uri="{BB962C8B-B14F-4D97-AF65-F5344CB8AC3E}">
        <p14:creationId xmlns:p14="http://schemas.microsoft.com/office/powerpoint/2010/main" val="58979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2264900"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7633313"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12932569"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marL="1108075" indent="-239713">
              <a:lnSpc>
                <a:spcPct val="117000"/>
              </a:lnSpc>
              <a:spcAft>
                <a:spcPts val="26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19046825"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89472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0"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9120125"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9226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1" y="3126481"/>
            <a:ext cx="13735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46883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0666414" y="0"/>
            <a:ext cx="13716000"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4" y="936384"/>
            <a:ext cx="7656511"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4" y="1686568"/>
            <a:ext cx="7656511"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2261761" y="3126481"/>
            <a:ext cx="6877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0796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2270932" y="3115610"/>
            <a:ext cx="6109482" cy="345479"/>
          </a:xfrm>
        </p:spPr>
        <p:txBody>
          <a:bodyPr wrap="square">
            <a:spAutoFit/>
          </a:bodyPr>
          <a:lstStyle>
            <a:lvl1pPr marL="0">
              <a:lnSpc>
                <a:spcPct val="117000"/>
              </a:lnSpc>
              <a:spcAft>
                <a:spcPts val="1000"/>
              </a:spcAft>
              <a:defRPr sz="2000" b="0">
                <a:solidFill>
                  <a:schemeClr val="tx1"/>
                </a:solidFill>
              </a:defRPr>
            </a:lvl1pPr>
            <a:lvl2pPr marL="0">
              <a:lnSpc>
                <a:spcPct val="117000"/>
              </a:lnSpc>
              <a:spcAft>
                <a:spcPts val="1000"/>
              </a:spcAft>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1000"/>
              </a:spcAft>
              <a:buFont typeface="Arial" panose="020B0604020202020204" pitchFamily="34" charset="0"/>
              <a:buNone/>
              <a:tabLst/>
              <a:defRPr/>
            </a:lvl4pPr>
            <a:lvl5pPr marL="0" indent="0">
              <a:lnSpc>
                <a:spcPct val="117000"/>
              </a:lnSpc>
              <a:spcAft>
                <a:spcPts val="1000"/>
              </a:spcAft>
              <a:buFont typeface="Arial" panose="020B0604020202020204" pitchFamily="34" charset="0"/>
              <a:buNone/>
              <a:tabLst/>
              <a:defRPr/>
            </a:lvl5pPr>
          </a:lstStyle>
          <a:p>
            <a:pPr lvl="0"/>
            <a:r>
              <a:rPr lang="en-US" dirty="0"/>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2270932" y="554909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2270932"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2270932"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6089558" y="5549094"/>
            <a:ext cx="3059893" cy="1425775"/>
          </a:xfrm>
        </p:spPr>
        <p:txBody>
          <a:bodyPr wrap="square">
            <a:spAutoFit/>
          </a:bodyPr>
          <a:lstStyle>
            <a:lvl1pPr marL="0">
              <a:lnSpc>
                <a:spcPct val="117000"/>
              </a:lnSpc>
              <a:spcBef>
                <a:spcPts val="8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6089558"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6089558"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9890712" y="3115610"/>
            <a:ext cx="6168815" cy="2197525"/>
          </a:xfrm>
        </p:spPr>
        <p:txBody>
          <a:bodyPr wrap="square">
            <a:spAutoFit/>
          </a:bodyPr>
          <a:lstStyle>
            <a:lvl1pPr marL="0">
              <a:lnSpc>
                <a:spcPct val="117000"/>
              </a:lnSpc>
              <a:spcBef>
                <a:spcPts val="0"/>
              </a:spcBef>
              <a:spcAft>
                <a:spcPts val="80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Bef>
                <a:spcPts val="1000"/>
              </a:spcBef>
              <a:spcAft>
                <a:spcPts val="500"/>
              </a:spcAft>
              <a:buFont typeface="Arial" panose="020B0604020202020204" pitchFamily="34" charset="0"/>
              <a:buNone/>
              <a:tabLst/>
              <a:defRPr sz="1000" b="1" i="0">
                <a:solidFill>
                  <a:schemeClr val="tx1"/>
                </a:solidFill>
                <a:latin typeface="Helvetica Now Text" panose="020B0504030202020204" pitchFamily="34" charset="77"/>
              </a:defRPr>
            </a:lvl3pPr>
            <a:lvl4pPr marL="0" indent="0">
              <a:lnSpc>
                <a:spcPct val="100000"/>
              </a:lnSpc>
              <a:spcAft>
                <a:spcPts val="500"/>
              </a:spcAft>
              <a:buFont typeface="Arial" panose="020B0604020202020204" pitchFamily="34" charset="0"/>
              <a:buNone/>
              <a:tabLst/>
              <a:defRPr sz="10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 Click to add small text bold Third level. Click to add small text Fourth level </a:t>
            </a:r>
          </a:p>
          <a:p>
            <a:pPr lvl="1"/>
            <a:r>
              <a:rPr lang="en-US" dirty="0"/>
              <a:t>Second level</a:t>
            </a:r>
          </a:p>
          <a:p>
            <a:pPr lvl="2"/>
            <a:r>
              <a:rPr lang="en-US" dirty="0"/>
              <a:t>Third level</a:t>
            </a:r>
          </a:p>
          <a:p>
            <a:pPr lvl="3"/>
            <a:r>
              <a:rPr lang="en-US" dirty="0"/>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2246313" y="936384"/>
            <a:ext cx="21372512" cy="800219"/>
          </a:xfrm>
        </p:spPr>
        <p:txBody>
          <a:bodyPr/>
          <a:lstStyle/>
          <a:p>
            <a:r>
              <a:rPr lang="en-US" dirty="0"/>
              <a:t>Contacts – click to add title</a:t>
            </a:r>
            <a:endParaRPr lang="en-GB" dirty="0"/>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192562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001215" y="-893"/>
            <a:ext cx="12966486" cy="13715107"/>
          </a:xfrm>
          <a:prstGeom prst="rect">
            <a:avLst/>
          </a:prstGeom>
        </p:spPr>
      </p:pic>
    </p:spTree>
    <p:extLst>
      <p:ext uri="{BB962C8B-B14F-4D97-AF65-F5344CB8AC3E}">
        <p14:creationId xmlns:p14="http://schemas.microsoft.com/office/powerpoint/2010/main" val="226479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2297239"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7624826"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12952413"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 </a:t>
            </a: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18280000"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dirty="0"/>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999620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1" y="0"/>
            <a:ext cx="24382413" cy="13716000"/>
          </a:xfrm>
          <a:solidFill>
            <a:srgbClr val="262836"/>
          </a:solidFill>
        </p:spPr>
        <p:txBody>
          <a:bodyPr tIns="5486400"/>
          <a:lstStyle>
            <a:lvl1pPr algn="ctr">
              <a:defRPr>
                <a:solidFill>
                  <a:schemeClr val="bg1"/>
                </a:solidFill>
              </a:defRPr>
            </a:lvl1pPr>
          </a:lstStyle>
          <a:p>
            <a:r>
              <a:rPr lang="en-US"/>
              <a:t>Click icon to add media</a:t>
            </a:r>
          </a:p>
        </p:txBody>
      </p:sp>
    </p:spTree>
    <p:extLst>
      <p:ext uri="{BB962C8B-B14F-4D97-AF65-F5344CB8AC3E}">
        <p14:creationId xmlns:p14="http://schemas.microsoft.com/office/powerpoint/2010/main" val="2603581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2252459" y="2975248"/>
            <a:ext cx="10598568" cy="1384995"/>
          </a:xfrm>
        </p:spPr>
        <p:txBody>
          <a:bodyPr/>
          <a:lstStyle>
            <a:lvl1pPr>
              <a:defRPr sz="9000">
                <a:solidFill>
                  <a:schemeClr val="bg1"/>
                </a:solidFill>
              </a:defRPr>
            </a:lvl1pPr>
          </a:lstStyle>
          <a:p>
            <a:r>
              <a:rPr lang="en-US" dirty="0"/>
              <a:t>Click add title</a:t>
            </a:r>
            <a:endParaRPr lang="en-GB" dirty="0"/>
          </a:p>
        </p:txBody>
      </p:sp>
    </p:spTree>
    <p:extLst>
      <p:ext uri="{BB962C8B-B14F-4D97-AF65-F5344CB8AC3E}">
        <p14:creationId xmlns:p14="http://schemas.microsoft.com/office/powerpoint/2010/main" val="1483525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act u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2268013" y="3122245"/>
            <a:ext cx="6112400" cy="7797800"/>
          </a:xfrm>
        </p:spPr>
        <p:txBody>
          <a:bodyPr/>
          <a:lstStyle>
            <a:lvl1pPr>
              <a:lnSpc>
                <a:spcPct val="115000"/>
              </a:lnSpc>
              <a:spcBef>
                <a:spcPts val="2500"/>
              </a:spcBef>
              <a:spcAft>
                <a:spcPts val="600"/>
              </a:spcAft>
              <a:defRPr sz="2000" b="1" i="0">
                <a:solidFill>
                  <a:schemeClr val="bg1"/>
                </a:solidFill>
                <a:latin typeface="Helvetica Now Text" panose="020B0504030202020204" pitchFamily="34" charset="77"/>
              </a:defRPr>
            </a:lvl1pPr>
            <a:lvl2pPr>
              <a:lnSpc>
                <a:spcPct val="100000"/>
              </a:lnSpc>
              <a:spcAft>
                <a:spcPts val="0"/>
              </a:spcAft>
              <a:defRPr sz="1800">
                <a:solidFill>
                  <a:schemeClr val="bg1"/>
                </a:solidFill>
              </a:defRPr>
            </a:lvl2pPr>
            <a:lvl3pPr marL="0" indent="0">
              <a:lnSpc>
                <a:spcPct val="115000"/>
              </a:lnSpc>
              <a:buNone/>
              <a:tabLst/>
              <a:defRPr sz="10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dirty="0"/>
              <a:t>Click to add bold text First Level. Click to add text Second level. Click to add small text Third level</a:t>
            </a:r>
          </a:p>
          <a:p>
            <a:pPr lvl="1"/>
            <a:r>
              <a:rPr lang="en-US" dirty="0"/>
              <a:t>Second level</a:t>
            </a:r>
          </a:p>
          <a:p>
            <a:pPr lvl="2"/>
            <a:r>
              <a:rPr lang="en-US" dirty="0"/>
              <a:t>Third level</a:t>
            </a:r>
          </a:p>
        </p:txBody>
      </p:sp>
    </p:spTree>
    <p:extLst>
      <p:ext uri="{BB962C8B-B14F-4D97-AF65-F5344CB8AC3E}">
        <p14:creationId xmlns:p14="http://schemas.microsoft.com/office/powerpoint/2010/main" val="67409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10666413" y="0"/>
            <a:ext cx="13716000" cy="13715107"/>
          </a:xfrm>
          <a:solidFill>
            <a:schemeClr val="bg1">
              <a:lumMod val="95000"/>
            </a:schemeClr>
          </a:solidFill>
        </p:spPr>
        <p:txBody>
          <a:bodyPr tIns="5577840"/>
          <a:lstStyle>
            <a:lvl1pPr algn="ctr">
              <a:defRPr b="0"/>
            </a:lvl1pPr>
          </a:lstStyle>
          <a:p>
            <a:r>
              <a:rPr lang="en-US"/>
              <a:t>Click icon to add picture</a:t>
            </a:r>
            <a:endParaRPr lang="en-GB"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Tree>
    <p:extLst>
      <p:ext uri="{BB962C8B-B14F-4D97-AF65-F5344CB8AC3E}">
        <p14:creationId xmlns:p14="http://schemas.microsoft.com/office/powerpoint/2010/main" val="190733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0"/>
          <a:stretch/>
        </p:blipFill>
        <p:spPr>
          <a:xfrm>
            <a:off x="10666413" y="0"/>
            <a:ext cx="13716000" cy="13715107"/>
          </a:xfrm>
          <a:prstGeom prst="rect">
            <a:avLst/>
          </a:prstGeom>
        </p:spPr>
      </p:pic>
    </p:spTree>
    <p:extLst>
      <p:ext uri="{BB962C8B-B14F-4D97-AF65-F5344CB8AC3E}">
        <p14:creationId xmlns:p14="http://schemas.microsoft.com/office/powerpoint/2010/main" val="114529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a:lvl1pPr>
          </a:lstStyle>
          <a:p>
            <a:r>
              <a:rPr lang="en-US"/>
              <a:t>Click icon to add picture</a:t>
            </a: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82437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044825" y="-1"/>
            <a:ext cx="12966486" cy="13715107"/>
          </a:xfrm>
          <a:prstGeom prst="rect">
            <a:avLst/>
          </a:prstGeom>
        </p:spPr>
      </p:pic>
    </p:spTree>
    <p:extLst>
      <p:ext uri="{BB962C8B-B14F-4D97-AF65-F5344CB8AC3E}">
        <p14:creationId xmlns:p14="http://schemas.microsoft.com/office/powerpoint/2010/main" val="195849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9902825" y="0"/>
            <a:ext cx="14479588" cy="13715107"/>
          </a:xfrm>
          <a:noFill/>
        </p:spPr>
        <p:txBody>
          <a:bodyPr tIns="5669280"/>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21920" y="5141571"/>
            <a:ext cx="8409890" cy="1868998"/>
          </a:xfrm>
        </p:spPr>
        <p:txBody>
          <a:bodyPr anchor="t">
            <a:noAutofit/>
          </a:bodyPr>
          <a:lstStyle>
            <a:lvl1pPr algn="l">
              <a:lnSpc>
                <a:spcPct val="100000"/>
              </a:lnSpc>
              <a:defRPr sz="5000" b="0" i="0">
                <a:solidFill>
                  <a:schemeClr val="tx1"/>
                </a:solidFill>
                <a:latin typeface="Helvetica Now Text" panose="020B0504030202020204" pitchFamily="34" charset="77"/>
              </a:defRPr>
            </a:lvl1pPr>
          </a:lstStyle>
          <a:p>
            <a:r>
              <a:rPr lang="en-GB" dirty="0"/>
              <a:t>Click to edit </a:t>
            </a:r>
            <a:br>
              <a:rPr lang="en-GB" dirty="0"/>
            </a:br>
            <a:r>
              <a:rPr lang="en-GB" dirty="0"/>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lvl1pPr>
              <a:defRPr>
                <a:solidFill>
                  <a:schemeClr val="bg1"/>
                </a:solidFill>
              </a:defRPr>
            </a:lvl1pPr>
          </a:lstStyle>
          <a:p>
            <a:r>
              <a:rPr lang="en-GB" dirty="0"/>
              <a:t>Legal Copy Helvetica Regular 8/9.6 White</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465310" y="1049902"/>
            <a:ext cx="8569128" cy="4091669"/>
          </a:xfrm>
        </p:spPr>
        <p:txBody>
          <a:bodyPr wrap="square">
            <a:noAutofit/>
          </a:bodyPr>
          <a:lstStyle>
            <a:lvl1pPr marL="0" indent="0" algn="l">
              <a:spcAft>
                <a:spcPts val="0"/>
              </a:spcAft>
              <a:buNone/>
              <a:defRPr sz="30800" b="0" i="0">
                <a:solidFill>
                  <a:schemeClr val="accent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0</a:t>
            </a:r>
            <a:endParaRPr lang="en-US" dirty="0"/>
          </a:p>
        </p:txBody>
      </p:sp>
    </p:spTree>
    <p:extLst>
      <p:ext uri="{BB962C8B-B14F-4D97-AF65-F5344CB8AC3E}">
        <p14:creationId xmlns:p14="http://schemas.microsoft.com/office/powerpoint/2010/main" val="342116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dark back">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bg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Black</a:t>
            </a:r>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2269609"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7622052"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dirty="0"/>
              <a:t>Contents – click to add title</a:t>
            </a:r>
          </a:p>
        </p:txBody>
      </p:sp>
    </p:spTree>
    <p:extLst>
      <p:ext uri="{BB962C8B-B14F-4D97-AF65-F5344CB8AC3E}">
        <p14:creationId xmlns:p14="http://schemas.microsoft.com/office/powerpoint/2010/main" val="37162902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6313" y="936384"/>
            <a:ext cx="21372512" cy="800219"/>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2261263" y="3123964"/>
            <a:ext cx="21357562" cy="887914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2817394" y="12522200"/>
            <a:ext cx="807577" cy="730250"/>
          </a:xfrm>
          <a:prstGeom prst="rect">
            <a:avLst/>
          </a:prstGeom>
        </p:spPr>
        <p:txBody>
          <a:bodyPr vert="horz" lIns="0" tIns="0" rIns="0" bIns="0" rtlCol="0" anchor="ctr">
            <a:noAutofit/>
          </a:bodyPr>
          <a:lstStyle>
            <a:lvl1pPr algn="r">
              <a:defRPr sz="16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pic>
        <p:nvPicPr>
          <p:cNvPr id="11" name="Graphic 10">
            <a:extLst>
              <a:ext uri="{FF2B5EF4-FFF2-40B4-BE49-F238E27FC236}">
                <a16:creationId xmlns:a16="http://schemas.microsoft.com/office/drawing/2014/main" id="{557DFC23-30F6-2F4F-B859-0F55E0D7550E}"/>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58328" y="12483997"/>
            <a:ext cx="1265103" cy="478688"/>
          </a:xfrm>
          <a:prstGeom prst="rect">
            <a:avLst/>
          </a:prstGeom>
        </p:spPr>
      </p:pic>
      <p:sp>
        <p:nvSpPr>
          <p:cNvPr id="4" name="Footer Placeholder 3">
            <a:extLst>
              <a:ext uri="{FF2B5EF4-FFF2-40B4-BE49-F238E27FC236}">
                <a16:creationId xmlns:a16="http://schemas.microsoft.com/office/drawing/2014/main" id="{669AB973-A2B1-A840-82A8-D85DCE1A2D09}"/>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pic>
        <p:nvPicPr>
          <p:cNvPr id="7" name="Graphic 6">
            <a:extLst>
              <a:ext uri="{FF2B5EF4-FFF2-40B4-BE49-F238E27FC236}">
                <a16:creationId xmlns:a16="http://schemas.microsoft.com/office/drawing/2014/main" id="{790E6EBC-7759-48E5-82ED-7C1B773BFAA3}"/>
              </a:ext>
            </a:extLst>
          </p:cNvPr>
          <p:cNvPicPr>
            <a:picLocks noChangeAspect="1"/>
          </p:cNvPicPr>
          <p:nvPr/>
        </p:nvPicPr>
        <p:blipFill>
          <a:blip r:embed="rId35">
            <a:extLst>
              <a:ext uri="{96DAC541-7B7A-43D3-8B79-37D633B846F1}">
                <asvg:svgBlip xmlns:asvg="http://schemas.microsoft.com/office/drawing/2016/SVG/main" r:embed="rId37"/>
              </a:ext>
            </a:extLst>
          </a:blip>
          <a:stretch>
            <a:fillRect/>
          </a:stretch>
        </p:blipFill>
        <p:spPr>
          <a:xfrm>
            <a:off x="758328" y="12483997"/>
            <a:ext cx="1265103" cy="478688"/>
          </a:xfrm>
          <a:prstGeom prst="rect">
            <a:avLst/>
          </a:prstGeom>
        </p:spPr>
      </p:pic>
      <p:pic>
        <p:nvPicPr>
          <p:cNvPr id="8" name="Graphic 7">
            <a:extLst>
              <a:ext uri="{FF2B5EF4-FFF2-40B4-BE49-F238E27FC236}">
                <a16:creationId xmlns:a16="http://schemas.microsoft.com/office/drawing/2014/main" id="{867E754D-C158-4209-A383-3E65F7D7D1C2}"/>
              </a:ext>
            </a:extLst>
          </p:cNvPr>
          <p:cNvPicPr>
            <a:picLocks noChangeAspect="1"/>
          </p:cNvPicPr>
          <p:nvPr/>
        </p:nvPicPr>
        <p:blipFill>
          <a:blip r:embed="rId35">
            <a:extLst>
              <a:ext uri="{96DAC541-7B7A-43D3-8B79-37D633B846F1}">
                <asvg:svgBlip xmlns:asvg="http://schemas.microsoft.com/office/drawing/2016/SVG/main" r:embed="rId37"/>
              </a:ext>
            </a:extLst>
          </a:blip>
          <a:stretch>
            <a:fillRect/>
          </a:stretch>
        </p:blipFill>
        <p:spPr>
          <a:xfrm>
            <a:off x="758328" y="12483997"/>
            <a:ext cx="1265103" cy="478688"/>
          </a:xfrm>
          <a:prstGeom prst="rect">
            <a:avLst/>
          </a:prstGeom>
        </p:spPr>
      </p:pic>
      <p:pic>
        <p:nvPicPr>
          <p:cNvPr id="9" name="Graphic 8">
            <a:extLst>
              <a:ext uri="{FF2B5EF4-FFF2-40B4-BE49-F238E27FC236}">
                <a16:creationId xmlns:a16="http://schemas.microsoft.com/office/drawing/2014/main" id="{A6E678AC-A5A0-4B8B-B473-0FD963208D2D}"/>
              </a:ext>
            </a:extLst>
          </p:cNvPr>
          <p:cNvPicPr>
            <a:picLocks noChangeAspect="1"/>
          </p:cNvPicPr>
          <p:nvPr userDrawn="1"/>
        </p:nvPicPr>
        <p:blipFill>
          <a:blip r:embed="rId35">
            <a:extLst>
              <a:ext uri="{96DAC541-7B7A-43D3-8B79-37D633B846F1}">
                <asvg:svgBlip xmlns:asvg="http://schemas.microsoft.com/office/drawing/2016/SVG/main" r:embed="rId37"/>
              </a:ext>
            </a:extLst>
          </a:blip>
          <a:stretch>
            <a:fillRect/>
          </a:stretch>
        </p:blipFill>
        <p:spPr>
          <a:xfrm>
            <a:off x="758328" y="12483997"/>
            <a:ext cx="1265103" cy="478688"/>
          </a:xfrm>
          <a:prstGeom prst="rect">
            <a:avLst/>
          </a:prstGeom>
        </p:spPr>
      </p:pic>
    </p:spTree>
    <p:extLst>
      <p:ext uri="{BB962C8B-B14F-4D97-AF65-F5344CB8AC3E}">
        <p14:creationId xmlns:p14="http://schemas.microsoft.com/office/powerpoint/2010/main" val="24246990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75" r:id="rId3"/>
    <p:sldLayoutId id="2147483747" r:id="rId4"/>
    <p:sldLayoutId id="2147483776" r:id="rId5"/>
    <p:sldLayoutId id="2147483748" r:id="rId6"/>
    <p:sldLayoutId id="2147483777" r:id="rId7"/>
    <p:sldLayoutId id="2147483749" r:id="rId8"/>
    <p:sldLayoutId id="2147483750" r:id="rId9"/>
    <p:sldLayoutId id="2147483751" r:id="rId10"/>
    <p:sldLayoutId id="2147483752" r:id="rId11"/>
    <p:sldLayoutId id="2147483774" r:id="rId12"/>
    <p:sldLayoutId id="2147483770" r:id="rId13"/>
    <p:sldLayoutId id="2147483771" r:id="rId14"/>
    <p:sldLayoutId id="214748377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73" r:id="rId31"/>
    <p:sldLayoutId id="2147483768" r:id="rId32"/>
    <p:sldLayoutId id="2147483769" r:id="rId33"/>
  </p:sldLayoutIdLst>
  <p:hf hdr="0" dt="0"/>
  <p:txStyles>
    <p:title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p:titleStyle>
    <p:body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userDrawn="1">
          <p15:clr>
            <a:srgbClr val="F26B43"/>
          </p15:clr>
        </p15:guide>
        <p15:guide id="104" pos="480" userDrawn="1">
          <p15:clr>
            <a:srgbClr val="F26B43"/>
          </p15:clr>
        </p15:guide>
        <p15:guide id="105" pos="959" userDrawn="1">
          <p15:clr>
            <a:srgbClr val="F26B43"/>
          </p15:clr>
        </p15:guide>
        <p15:guide id="106" pos="1439" userDrawn="1">
          <p15:clr>
            <a:srgbClr val="F26B43"/>
          </p15:clr>
        </p15:guide>
        <p15:guide id="107" pos="1917" userDrawn="1">
          <p15:clr>
            <a:srgbClr val="F26B43"/>
          </p15:clr>
        </p15:guide>
        <p15:guide id="108" pos="2398" userDrawn="1">
          <p15:clr>
            <a:srgbClr val="F26B43"/>
          </p15:clr>
        </p15:guide>
        <p15:guide id="109" pos="2877" userDrawn="1">
          <p15:clr>
            <a:srgbClr val="F26B43"/>
          </p15:clr>
        </p15:guide>
        <p15:guide id="110" pos="3358" userDrawn="1">
          <p15:clr>
            <a:srgbClr val="F26B43"/>
          </p15:clr>
        </p15:guide>
        <p15:guide id="111" pos="4317" userDrawn="1">
          <p15:clr>
            <a:srgbClr val="F26B43"/>
          </p15:clr>
        </p15:guide>
        <p15:guide id="112" pos="3839" userDrawn="1">
          <p15:clr>
            <a:srgbClr val="F26B43"/>
          </p15:clr>
        </p15:guide>
        <p15:guide id="113" pos="4798" userDrawn="1">
          <p15:clr>
            <a:srgbClr val="F26B43"/>
          </p15:clr>
        </p15:guide>
        <p15:guide id="114" pos="5279" userDrawn="1">
          <p15:clr>
            <a:srgbClr val="F26B43"/>
          </p15:clr>
        </p15:guide>
        <p15:guide id="115" pos="5757" userDrawn="1">
          <p15:clr>
            <a:srgbClr val="F26B43"/>
          </p15:clr>
        </p15:guide>
        <p15:guide id="116" pos="6238" userDrawn="1">
          <p15:clr>
            <a:srgbClr val="F26B43"/>
          </p15:clr>
        </p15:guide>
        <p15:guide id="117" pos="6719" userDrawn="1">
          <p15:clr>
            <a:srgbClr val="F26B43"/>
          </p15:clr>
        </p15:guide>
        <p15:guide id="118" pos="7197" userDrawn="1">
          <p15:clr>
            <a:srgbClr val="F26B43"/>
          </p15:clr>
        </p15:guide>
        <p15:guide id="119" pos="7678" userDrawn="1">
          <p15:clr>
            <a:srgbClr val="F26B43"/>
          </p15:clr>
        </p15:guide>
        <p15:guide id="120" pos="8159" userDrawn="1">
          <p15:clr>
            <a:srgbClr val="F26B43"/>
          </p15:clr>
        </p15:guide>
        <p15:guide id="121" pos="8637" userDrawn="1">
          <p15:clr>
            <a:srgbClr val="F26B43"/>
          </p15:clr>
        </p15:guide>
        <p15:guide id="122" pos="9118" userDrawn="1">
          <p15:clr>
            <a:srgbClr val="F26B43"/>
          </p15:clr>
        </p15:guide>
        <p15:guide id="123" pos="9599" userDrawn="1">
          <p15:clr>
            <a:srgbClr val="F26B43"/>
          </p15:clr>
        </p15:guide>
        <p15:guide id="124" pos="10077" userDrawn="1">
          <p15:clr>
            <a:srgbClr val="F26B43"/>
          </p15:clr>
        </p15:guide>
        <p15:guide id="125" pos="10558" userDrawn="1">
          <p15:clr>
            <a:srgbClr val="F26B43"/>
          </p15:clr>
        </p15:guide>
        <p15:guide id="126" pos="11037" userDrawn="1">
          <p15:clr>
            <a:srgbClr val="F26B43"/>
          </p15:clr>
        </p15:guide>
        <p15:guide id="127" pos="11517" userDrawn="1">
          <p15:clr>
            <a:srgbClr val="F26B43"/>
          </p15:clr>
        </p15:guide>
        <p15:guide id="128" pos="11998" userDrawn="1">
          <p15:clr>
            <a:srgbClr val="F26B43"/>
          </p15:clr>
        </p15:guide>
        <p15:guide id="129" pos="12479" userDrawn="1">
          <p15:clr>
            <a:srgbClr val="F26B43"/>
          </p15:clr>
        </p15:guide>
        <p15:guide id="130" pos="12957" userDrawn="1">
          <p15:clr>
            <a:srgbClr val="F26B43"/>
          </p15:clr>
        </p15:guide>
        <p15:guide id="131" pos="13438" userDrawn="1">
          <p15:clr>
            <a:srgbClr val="F26B43"/>
          </p15:clr>
        </p15:guide>
        <p15:guide id="132" pos="13919" userDrawn="1">
          <p15:clr>
            <a:srgbClr val="F26B43"/>
          </p15:clr>
        </p15:guide>
        <p15:guide id="133" pos="14397" userDrawn="1">
          <p15:clr>
            <a:srgbClr val="F26B43"/>
          </p15:clr>
        </p15:guide>
        <p15:guide id="134" pos="14878" userDrawn="1">
          <p15:clr>
            <a:srgbClr val="F26B43"/>
          </p15:clr>
        </p15:guide>
        <p15:guide id="135" orient="horz" pos="576" userDrawn="1">
          <p15:clr>
            <a:srgbClr val="F26B43"/>
          </p15:clr>
        </p15:guide>
        <p15:guide id="136" orient="horz" pos="8158" userDrawn="1">
          <p15:clr>
            <a:srgbClr val="F26B43"/>
          </p15:clr>
        </p15:guide>
        <p15:guide id="137" orient="horz" pos="1968" userDrawn="1">
          <p15:clr>
            <a:srgbClr val="F26B43"/>
          </p15:clr>
        </p15:guide>
        <p15:guide id="138"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mailto:arc@aon.co.za"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hyperlink" Target="https://aon.co.za/media/k0ynoxvs/2023_healthcare-privacy-notice-20230324-as.pdf" TargetMode="Externa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6ABE95-9A39-3D4C-A23F-A10B86F38DEF}"/>
              </a:ext>
            </a:extLst>
          </p:cNvPr>
          <p:cNvSpPr>
            <a:spLocks noGrp="1"/>
          </p:cNvSpPr>
          <p:nvPr>
            <p:ph type="body" sz="quarter" idx="16"/>
          </p:nvPr>
        </p:nvSpPr>
        <p:spPr>
          <a:xfrm>
            <a:off x="202225" y="3124200"/>
            <a:ext cx="8037512" cy="8803943"/>
          </a:xfrm>
        </p:spPr>
        <p:txBody>
          <a:bodyPr/>
          <a:lstStyle/>
          <a:p>
            <a:pPr>
              <a:lnSpc>
                <a:spcPct val="80000"/>
              </a:lnSpc>
            </a:pPr>
            <a:r>
              <a:rPr lang="en-US" sz="12000" dirty="0"/>
              <a:t>MomentumHealth4Me</a:t>
            </a:r>
            <a:endParaRPr lang="en-GB" sz="12000" dirty="0"/>
          </a:p>
          <a:p>
            <a:pPr lvl="2"/>
            <a:r>
              <a:rPr lang="en-GB" dirty="0"/>
              <a:t>Alert</a:t>
            </a:r>
          </a:p>
        </p:txBody>
      </p:sp>
      <p:pic>
        <p:nvPicPr>
          <p:cNvPr id="15" name="Picture Placeholder 14" descr="A group of people in an office&#10;&#10;Description automatically generated with medium confidence">
            <a:extLst>
              <a:ext uri="{FF2B5EF4-FFF2-40B4-BE49-F238E27FC236}">
                <a16:creationId xmlns:a16="http://schemas.microsoft.com/office/drawing/2014/main" id="{16D35D7C-86D0-405B-97B3-672C03E7B82D}"/>
              </a:ext>
            </a:extLst>
          </p:cNvPr>
          <p:cNvPicPr>
            <a:picLocks noGrp="1" noChangeAspect="1"/>
          </p:cNvPicPr>
          <p:nvPr>
            <p:ph type="pic" sz="quarter" idx="13"/>
          </p:nvPr>
        </p:nvPicPr>
        <p:blipFill>
          <a:blip r:embed="rId3"/>
          <a:srcRect l="11174" r="11174"/>
          <a:stretch>
            <a:fillRect/>
          </a:stretch>
        </p:blipFill>
        <p:spPr/>
      </p:pic>
    </p:spTree>
    <p:extLst>
      <p:ext uri="{BB962C8B-B14F-4D97-AF65-F5344CB8AC3E}">
        <p14:creationId xmlns:p14="http://schemas.microsoft.com/office/powerpoint/2010/main" val="91554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95BF3F-DEE0-47F0-B0E0-995BED88DC5A}"/>
              </a:ext>
            </a:extLst>
          </p:cNvPr>
          <p:cNvSpPr/>
          <p:nvPr/>
        </p:nvSpPr>
        <p:spPr>
          <a:xfrm>
            <a:off x="21867813" y="0"/>
            <a:ext cx="2514600" cy="137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000" b="0" i="0" dirty="0">
              <a:solidFill>
                <a:schemeClr val="tx2"/>
              </a:solidFill>
              <a:latin typeface="Helvetica Now Text" panose="020B0504030202020204" pitchFamily="34" charset="77"/>
            </a:endParaRPr>
          </a:p>
        </p:txBody>
      </p:sp>
      <p:sp>
        <p:nvSpPr>
          <p:cNvPr id="2" name="Slide Number Placeholder 1">
            <a:extLst>
              <a:ext uri="{FF2B5EF4-FFF2-40B4-BE49-F238E27FC236}">
                <a16:creationId xmlns:a16="http://schemas.microsoft.com/office/drawing/2014/main" id="{ACB824FE-1860-9345-8CE9-D0DF4CE59BB4}"/>
              </a:ext>
            </a:extLst>
          </p:cNvPr>
          <p:cNvSpPr>
            <a:spLocks noGrp="1"/>
          </p:cNvSpPr>
          <p:nvPr>
            <p:ph type="sldNum" sz="quarter" idx="12"/>
          </p:nvPr>
        </p:nvSpPr>
        <p:spPr>
          <a:xfrm>
            <a:off x="22817394" y="12522200"/>
            <a:ext cx="807577" cy="730250"/>
          </a:xfrm>
        </p:spPr>
        <p:txBody>
          <a:bodyPr vert="horz" lIns="0" tIns="0" rIns="0" bIns="0" rtlCol="0" anchor="ctr">
            <a:normAutofit/>
          </a:bodyPr>
          <a:lstStyle/>
          <a:p>
            <a:pPr>
              <a:spcAft>
                <a:spcPts val="600"/>
              </a:spcAft>
            </a:pPr>
            <a:fld id="{91D568E7-61F5-D04E-995D-81EF41C01A2A}" type="slidenum">
              <a:rPr lang="en-GB" smtClean="0"/>
              <a:pPr>
                <a:spcAft>
                  <a:spcPts val="600"/>
                </a:spcAft>
              </a:pPr>
              <a:t>2</a:t>
            </a:fld>
            <a:endParaRPr lang="en-GB"/>
          </a:p>
        </p:txBody>
      </p:sp>
      <p:sp>
        <p:nvSpPr>
          <p:cNvPr id="4" name="Title 3">
            <a:extLst>
              <a:ext uri="{FF2B5EF4-FFF2-40B4-BE49-F238E27FC236}">
                <a16:creationId xmlns:a16="http://schemas.microsoft.com/office/drawing/2014/main" id="{CDE7C45A-669A-2645-9EAF-1A99DC1E6732}"/>
              </a:ext>
            </a:extLst>
          </p:cNvPr>
          <p:cNvSpPr>
            <a:spLocks noGrp="1"/>
          </p:cNvSpPr>
          <p:nvPr>
            <p:ph type="title"/>
          </p:nvPr>
        </p:nvSpPr>
        <p:spPr>
          <a:xfrm>
            <a:off x="2074863" y="936384"/>
            <a:ext cx="21372512" cy="800219"/>
          </a:xfrm>
        </p:spPr>
        <p:txBody>
          <a:bodyPr vert="horz" wrap="square" lIns="0" tIns="0" rIns="0" bIns="0" rtlCol="0" anchor="t">
            <a:normAutofit/>
          </a:bodyPr>
          <a:lstStyle/>
          <a:p>
            <a:r>
              <a:rPr lang="en-US" dirty="0"/>
              <a:t>2025 Contribution Increase</a:t>
            </a:r>
          </a:p>
        </p:txBody>
      </p:sp>
      <p:sp>
        <p:nvSpPr>
          <p:cNvPr id="3" name="Rectangle 2">
            <a:extLst>
              <a:ext uri="{FF2B5EF4-FFF2-40B4-BE49-F238E27FC236}">
                <a16:creationId xmlns:a16="http://schemas.microsoft.com/office/drawing/2014/main" id="{B62A12BE-2030-4490-AE45-7B7CFC570402}"/>
              </a:ext>
            </a:extLst>
          </p:cNvPr>
          <p:cNvSpPr/>
          <p:nvPr/>
        </p:nvSpPr>
        <p:spPr>
          <a:xfrm>
            <a:off x="6571122" y="4026350"/>
            <a:ext cx="11759483" cy="1101441"/>
          </a:xfrm>
          <a:prstGeom prst="rect">
            <a:avLst/>
          </a:prstGeom>
          <a:solidFill>
            <a:srgbClr val="AC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0" i="0" dirty="0">
                <a:solidFill>
                  <a:schemeClr val="tx1"/>
                </a:solidFill>
                <a:latin typeface="Helvetica Now Text" panose="020B0504030202020204" pitchFamily="34" charset="77"/>
              </a:rPr>
              <a:t>Day to Day Benefit</a:t>
            </a:r>
          </a:p>
        </p:txBody>
      </p:sp>
      <p:sp>
        <p:nvSpPr>
          <p:cNvPr id="11" name="Rectangle 10">
            <a:extLst>
              <a:ext uri="{FF2B5EF4-FFF2-40B4-BE49-F238E27FC236}">
                <a16:creationId xmlns:a16="http://schemas.microsoft.com/office/drawing/2014/main" id="{EFB15BA9-C995-4019-B641-25989D71B73D}"/>
              </a:ext>
            </a:extLst>
          </p:cNvPr>
          <p:cNvSpPr/>
          <p:nvPr/>
        </p:nvSpPr>
        <p:spPr>
          <a:xfrm>
            <a:off x="6575041" y="5350016"/>
            <a:ext cx="11755564" cy="1101441"/>
          </a:xfrm>
          <a:prstGeom prst="rect">
            <a:avLst/>
          </a:prstGeom>
          <a:solidFill>
            <a:srgbClr val="AC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tx1"/>
                </a:solidFill>
                <a:latin typeface="Helvetica Now Text" panose="020B0504030202020204" pitchFamily="34" charset="77"/>
              </a:rPr>
              <a:t>GP Booster Benefit Buy-Up</a:t>
            </a:r>
            <a:endParaRPr lang="en-ZA" sz="2800" b="0" i="0" dirty="0">
              <a:solidFill>
                <a:schemeClr val="tx1"/>
              </a:solidFill>
              <a:latin typeface="Helvetica Now Text" panose="020B0504030202020204" pitchFamily="34" charset="77"/>
            </a:endParaRPr>
          </a:p>
        </p:txBody>
      </p:sp>
      <p:sp>
        <p:nvSpPr>
          <p:cNvPr id="14" name="Rectangle 13">
            <a:extLst>
              <a:ext uri="{FF2B5EF4-FFF2-40B4-BE49-F238E27FC236}">
                <a16:creationId xmlns:a16="http://schemas.microsoft.com/office/drawing/2014/main" id="{B88C6F7B-BADB-42AD-A8E8-046E72CD6F5F}"/>
              </a:ext>
            </a:extLst>
          </p:cNvPr>
          <p:cNvSpPr/>
          <p:nvPr/>
        </p:nvSpPr>
        <p:spPr>
          <a:xfrm>
            <a:off x="6567551" y="6640001"/>
            <a:ext cx="11755564" cy="1101441"/>
          </a:xfrm>
          <a:prstGeom prst="rect">
            <a:avLst/>
          </a:prstGeom>
          <a:solidFill>
            <a:srgbClr val="AC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tx1"/>
                </a:solidFill>
                <a:latin typeface="Helvetica Now Text" panose="020B0504030202020204" pitchFamily="34" charset="77"/>
              </a:rPr>
              <a:t>Accident &amp; Emergency Cover</a:t>
            </a:r>
            <a:endParaRPr lang="en-ZA" sz="2800" b="0" i="0" dirty="0">
              <a:solidFill>
                <a:schemeClr val="tx1"/>
              </a:solidFill>
              <a:latin typeface="Helvetica Now Text" panose="020B0504030202020204" pitchFamily="34" charset="77"/>
            </a:endParaRPr>
          </a:p>
        </p:txBody>
      </p:sp>
      <p:sp>
        <p:nvSpPr>
          <p:cNvPr id="16" name="Rectangle 15">
            <a:extLst>
              <a:ext uri="{FF2B5EF4-FFF2-40B4-BE49-F238E27FC236}">
                <a16:creationId xmlns:a16="http://schemas.microsoft.com/office/drawing/2014/main" id="{A2FAB864-17B3-4273-B997-25AEC217F556}"/>
              </a:ext>
            </a:extLst>
          </p:cNvPr>
          <p:cNvSpPr/>
          <p:nvPr/>
        </p:nvSpPr>
        <p:spPr>
          <a:xfrm>
            <a:off x="6575041" y="7948622"/>
            <a:ext cx="11748074" cy="1101441"/>
          </a:xfrm>
          <a:prstGeom prst="rect">
            <a:avLst/>
          </a:prstGeom>
          <a:solidFill>
            <a:srgbClr val="AC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0" i="0" dirty="0">
                <a:solidFill>
                  <a:schemeClr val="tx1"/>
                </a:solidFill>
                <a:latin typeface="Helvetica Now Text" panose="020B0504030202020204" pitchFamily="34" charset="77"/>
              </a:rPr>
              <a:t>Hospital Cash Benefit &amp; Maternity Lump Sum Benefit </a:t>
            </a:r>
          </a:p>
        </p:txBody>
      </p:sp>
      <p:sp>
        <p:nvSpPr>
          <p:cNvPr id="18" name="Rectangle 17">
            <a:extLst>
              <a:ext uri="{FF2B5EF4-FFF2-40B4-BE49-F238E27FC236}">
                <a16:creationId xmlns:a16="http://schemas.microsoft.com/office/drawing/2014/main" id="{245CC14A-2899-4645-936D-365392E3FE66}"/>
              </a:ext>
            </a:extLst>
          </p:cNvPr>
          <p:cNvSpPr/>
          <p:nvPr/>
        </p:nvSpPr>
        <p:spPr>
          <a:xfrm>
            <a:off x="6575041" y="9271047"/>
            <a:ext cx="11755564" cy="1101441"/>
          </a:xfrm>
          <a:prstGeom prst="rect">
            <a:avLst/>
          </a:prstGeom>
          <a:solidFill>
            <a:srgbClr val="AC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0" i="0" dirty="0">
                <a:solidFill>
                  <a:schemeClr val="tx1"/>
                </a:solidFill>
                <a:latin typeface="Helvetica Now Text" panose="020B0504030202020204" pitchFamily="34" charset="77"/>
              </a:rPr>
              <a:t>Funeral Benefit Increase </a:t>
            </a:r>
          </a:p>
        </p:txBody>
      </p:sp>
      <p:sp>
        <p:nvSpPr>
          <p:cNvPr id="24" name="Rectangle 23">
            <a:extLst>
              <a:ext uri="{FF2B5EF4-FFF2-40B4-BE49-F238E27FC236}">
                <a16:creationId xmlns:a16="http://schemas.microsoft.com/office/drawing/2014/main" id="{7DE43CD8-6421-42BA-A62D-750483B811CD}"/>
              </a:ext>
            </a:extLst>
          </p:cNvPr>
          <p:cNvSpPr/>
          <p:nvPr/>
        </p:nvSpPr>
        <p:spPr>
          <a:xfrm>
            <a:off x="2099636" y="4031325"/>
            <a:ext cx="3025564" cy="1121463"/>
          </a:xfrm>
          <a:prstGeom prst="rect">
            <a:avLst/>
          </a:prstGeom>
          <a:solidFill>
            <a:srgbClr val="EB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0" dirty="0">
                <a:solidFill>
                  <a:schemeClr val="bg1"/>
                </a:solidFill>
                <a:latin typeface="Helvetica Now Text" panose="020B0504030202020204" pitchFamily="34" charset="77"/>
              </a:rPr>
              <a:t>R14  -  R28</a:t>
            </a:r>
            <a:endParaRPr lang="en-ZA" sz="2800" b="1" i="0" dirty="0">
              <a:solidFill>
                <a:schemeClr val="bg1"/>
              </a:solidFill>
              <a:latin typeface="Helvetica Now Text" panose="020B0504030202020204" pitchFamily="34" charset="77"/>
            </a:endParaRPr>
          </a:p>
        </p:txBody>
      </p:sp>
      <p:sp>
        <p:nvSpPr>
          <p:cNvPr id="25" name="Rectangle 24">
            <a:extLst>
              <a:ext uri="{FF2B5EF4-FFF2-40B4-BE49-F238E27FC236}">
                <a16:creationId xmlns:a16="http://schemas.microsoft.com/office/drawing/2014/main" id="{8B7D7A17-7FE0-4723-92A6-A518A246DCA5}"/>
              </a:ext>
            </a:extLst>
          </p:cNvPr>
          <p:cNvSpPr/>
          <p:nvPr/>
        </p:nvSpPr>
        <p:spPr>
          <a:xfrm>
            <a:off x="2103263" y="5350016"/>
            <a:ext cx="3014515" cy="1121463"/>
          </a:xfrm>
          <a:prstGeom prst="rect">
            <a:avLst/>
          </a:prstGeom>
          <a:solidFill>
            <a:srgbClr val="EB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Helvetica Now Text" panose="020B0504030202020204" pitchFamily="34" charset="77"/>
              </a:rPr>
              <a:t>R29 -  R43</a:t>
            </a:r>
            <a:endParaRPr lang="en-ZA" sz="2800" b="1" i="0" dirty="0">
              <a:solidFill>
                <a:schemeClr val="bg1"/>
              </a:solidFill>
              <a:latin typeface="Helvetica Now Text" panose="020B0504030202020204" pitchFamily="34" charset="77"/>
            </a:endParaRPr>
          </a:p>
        </p:txBody>
      </p:sp>
      <p:sp>
        <p:nvSpPr>
          <p:cNvPr id="26" name="Rectangle 25">
            <a:extLst>
              <a:ext uri="{FF2B5EF4-FFF2-40B4-BE49-F238E27FC236}">
                <a16:creationId xmlns:a16="http://schemas.microsoft.com/office/drawing/2014/main" id="{1F9B54A0-0512-4DA5-9C23-867A251F8DD8}"/>
              </a:ext>
            </a:extLst>
          </p:cNvPr>
          <p:cNvSpPr/>
          <p:nvPr/>
        </p:nvSpPr>
        <p:spPr>
          <a:xfrm>
            <a:off x="2101450" y="6640001"/>
            <a:ext cx="3025564" cy="1121463"/>
          </a:xfrm>
          <a:prstGeom prst="rect">
            <a:avLst/>
          </a:prstGeom>
          <a:solidFill>
            <a:srgbClr val="EB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Helvetica Now Text" panose="020B0504030202020204" pitchFamily="34" charset="77"/>
            </a:endParaRPr>
          </a:p>
          <a:p>
            <a:pPr algn="ctr"/>
            <a:r>
              <a:rPr lang="en-US" sz="2800" b="1" i="0" dirty="0">
                <a:solidFill>
                  <a:schemeClr val="bg1"/>
                </a:solidFill>
                <a:latin typeface="Helvetica Now Text" panose="020B0504030202020204" pitchFamily="34" charset="77"/>
              </a:rPr>
              <a:t>R6 - R1</a:t>
            </a:r>
            <a:r>
              <a:rPr lang="en-US" sz="2800" b="1" dirty="0">
                <a:solidFill>
                  <a:schemeClr val="bg1"/>
                </a:solidFill>
                <a:latin typeface="Helvetica Now Text" panose="020B0504030202020204" pitchFamily="34" charset="77"/>
              </a:rPr>
              <a:t>5</a:t>
            </a:r>
            <a:endParaRPr lang="en-ZA" sz="2800" b="1" i="0" dirty="0">
              <a:solidFill>
                <a:schemeClr val="bg1"/>
              </a:solidFill>
              <a:latin typeface="Helvetica Now Text" panose="020B0504030202020204" pitchFamily="34" charset="77"/>
            </a:endParaRPr>
          </a:p>
          <a:p>
            <a:pPr algn="ctr"/>
            <a:endParaRPr lang="en-ZA" sz="2800" b="1" i="0" dirty="0">
              <a:solidFill>
                <a:schemeClr val="bg1"/>
              </a:solidFill>
              <a:latin typeface="Helvetica Now Text" panose="020B0504030202020204" pitchFamily="34" charset="77"/>
            </a:endParaRPr>
          </a:p>
        </p:txBody>
      </p:sp>
      <p:sp>
        <p:nvSpPr>
          <p:cNvPr id="27" name="Rectangle 26">
            <a:extLst>
              <a:ext uri="{FF2B5EF4-FFF2-40B4-BE49-F238E27FC236}">
                <a16:creationId xmlns:a16="http://schemas.microsoft.com/office/drawing/2014/main" id="{7C486D55-EF1E-47DC-BDF4-1327D59FA960}"/>
              </a:ext>
            </a:extLst>
          </p:cNvPr>
          <p:cNvSpPr/>
          <p:nvPr/>
        </p:nvSpPr>
        <p:spPr>
          <a:xfrm>
            <a:off x="2103264" y="7928600"/>
            <a:ext cx="3025564" cy="1121463"/>
          </a:xfrm>
          <a:prstGeom prst="rect">
            <a:avLst/>
          </a:prstGeom>
          <a:solidFill>
            <a:srgbClr val="EB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Helvetica Now Text" panose="020B0504030202020204" pitchFamily="34" charset="77"/>
              </a:rPr>
              <a:t>R3 - R10</a:t>
            </a:r>
            <a:endParaRPr lang="en-ZA" sz="2800" b="1" i="0" dirty="0">
              <a:solidFill>
                <a:schemeClr val="bg1"/>
              </a:solidFill>
              <a:latin typeface="Helvetica Now Text" panose="020B0504030202020204" pitchFamily="34" charset="77"/>
            </a:endParaRPr>
          </a:p>
        </p:txBody>
      </p:sp>
      <p:sp>
        <p:nvSpPr>
          <p:cNvPr id="28" name="Rectangle 27">
            <a:extLst>
              <a:ext uri="{FF2B5EF4-FFF2-40B4-BE49-F238E27FC236}">
                <a16:creationId xmlns:a16="http://schemas.microsoft.com/office/drawing/2014/main" id="{2FDCAB15-13E3-483E-B516-732F3E48F8D9}"/>
              </a:ext>
            </a:extLst>
          </p:cNvPr>
          <p:cNvSpPr/>
          <p:nvPr/>
        </p:nvSpPr>
        <p:spPr>
          <a:xfrm>
            <a:off x="2103264" y="9271484"/>
            <a:ext cx="3025564" cy="1121463"/>
          </a:xfrm>
          <a:prstGeom prst="rect">
            <a:avLst/>
          </a:prstGeom>
          <a:solidFill>
            <a:srgbClr val="EB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Helvetica Now Text" panose="020B0504030202020204" pitchFamily="34" charset="77"/>
              </a:rPr>
              <a:t>R1</a:t>
            </a:r>
            <a:endParaRPr lang="en-ZA" sz="2800" b="1" i="0" dirty="0">
              <a:solidFill>
                <a:schemeClr val="bg1"/>
              </a:solidFill>
              <a:latin typeface="Helvetica Now Text" panose="020B0504030202020204" pitchFamily="34" charset="77"/>
            </a:endParaRPr>
          </a:p>
        </p:txBody>
      </p:sp>
    </p:spTree>
    <p:extLst>
      <p:ext uri="{BB962C8B-B14F-4D97-AF65-F5344CB8AC3E}">
        <p14:creationId xmlns:p14="http://schemas.microsoft.com/office/powerpoint/2010/main" val="243500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95BF3F-DEE0-47F0-B0E0-995BED88DC5A}"/>
              </a:ext>
            </a:extLst>
          </p:cNvPr>
          <p:cNvSpPr/>
          <p:nvPr/>
        </p:nvSpPr>
        <p:spPr>
          <a:xfrm>
            <a:off x="21831300" y="0"/>
            <a:ext cx="2514600" cy="137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000" b="0" i="0" dirty="0">
              <a:solidFill>
                <a:schemeClr val="tx2"/>
              </a:solidFill>
              <a:latin typeface="Helvetica Now Text" panose="020B0504030202020204" pitchFamily="34" charset="77"/>
            </a:endParaRPr>
          </a:p>
        </p:txBody>
      </p:sp>
      <p:sp>
        <p:nvSpPr>
          <p:cNvPr id="2" name="Slide Number Placeholder 1">
            <a:extLst>
              <a:ext uri="{FF2B5EF4-FFF2-40B4-BE49-F238E27FC236}">
                <a16:creationId xmlns:a16="http://schemas.microsoft.com/office/drawing/2014/main" id="{ACB824FE-1860-9345-8CE9-D0DF4CE59BB4}"/>
              </a:ext>
            </a:extLst>
          </p:cNvPr>
          <p:cNvSpPr>
            <a:spLocks noGrp="1"/>
          </p:cNvSpPr>
          <p:nvPr>
            <p:ph type="sldNum" sz="quarter" idx="12"/>
          </p:nvPr>
        </p:nvSpPr>
        <p:spPr>
          <a:xfrm>
            <a:off x="22817394" y="12522200"/>
            <a:ext cx="807577" cy="730250"/>
          </a:xfrm>
        </p:spPr>
        <p:txBody>
          <a:bodyPr vert="horz" lIns="0" tIns="0" rIns="0" bIns="0" rtlCol="0" anchor="ctr">
            <a:normAutofit/>
          </a:bodyPr>
          <a:lstStyle/>
          <a:p>
            <a:pPr>
              <a:spcAft>
                <a:spcPts val="600"/>
              </a:spcAft>
            </a:pPr>
            <a:fld id="{91D568E7-61F5-D04E-995D-81EF41C01A2A}" type="slidenum">
              <a:rPr lang="en-GB" smtClean="0"/>
              <a:pPr>
                <a:spcAft>
                  <a:spcPts val="600"/>
                </a:spcAft>
              </a:pPr>
              <a:t>3</a:t>
            </a:fld>
            <a:endParaRPr lang="en-GB"/>
          </a:p>
        </p:txBody>
      </p:sp>
      <p:sp>
        <p:nvSpPr>
          <p:cNvPr id="4" name="Title 3">
            <a:extLst>
              <a:ext uri="{FF2B5EF4-FFF2-40B4-BE49-F238E27FC236}">
                <a16:creationId xmlns:a16="http://schemas.microsoft.com/office/drawing/2014/main" id="{CDE7C45A-669A-2645-9EAF-1A99DC1E6732}"/>
              </a:ext>
            </a:extLst>
          </p:cNvPr>
          <p:cNvSpPr>
            <a:spLocks noGrp="1"/>
          </p:cNvSpPr>
          <p:nvPr>
            <p:ph type="title"/>
          </p:nvPr>
        </p:nvSpPr>
        <p:spPr>
          <a:xfrm>
            <a:off x="2074863" y="936384"/>
            <a:ext cx="21372512" cy="800219"/>
          </a:xfrm>
        </p:spPr>
        <p:txBody>
          <a:bodyPr vert="horz" wrap="square" lIns="0" tIns="0" rIns="0" bIns="0" rtlCol="0" anchor="t">
            <a:normAutofit/>
          </a:bodyPr>
          <a:lstStyle/>
          <a:p>
            <a:r>
              <a:rPr lang="en-US" dirty="0"/>
              <a:t>2025 Benefits Changes</a:t>
            </a:r>
          </a:p>
        </p:txBody>
      </p:sp>
      <p:sp>
        <p:nvSpPr>
          <p:cNvPr id="10" name="TextBox 9">
            <a:extLst>
              <a:ext uri="{FF2B5EF4-FFF2-40B4-BE49-F238E27FC236}">
                <a16:creationId xmlns:a16="http://schemas.microsoft.com/office/drawing/2014/main" id="{997E1D5A-B237-4751-913C-A41F4A6EBA89}"/>
              </a:ext>
            </a:extLst>
          </p:cNvPr>
          <p:cNvSpPr txBox="1"/>
          <p:nvPr/>
        </p:nvSpPr>
        <p:spPr>
          <a:xfrm>
            <a:off x="2101765" y="2226735"/>
            <a:ext cx="7351209" cy="5906360"/>
          </a:xfrm>
          <a:prstGeom prst="rect">
            <a:avLst/>
          </a:prstGeom>
          <a:noFill/>
          <a:ln>
            <a:noFill/>
          </a:ln>
        </p:spPr>
        <p:txBody>
          <a:bodyPr wrap="square" rtlCol="0">
            <a:spAutoFit/>
          </a:bodyPr>
          <a:lstStyle/>
          <a:p>
            <a:pPr eaLnBrk="0" fontAlgn="base" hangingPunct="0">
              <a:lnSpc>
                <a:spcPct val="115000"/>
              </a:lnSpc>
            </a:pPr>
            <a:r>
              <a:rPr lang="en-US" sz="2800" b="1" dirty="0">
                <a:latin typeface="Helvetica Now Text" panose="020B0504030202020204" pitchFamily="34" charset="0"/>
                <a:cs typeface="Arial" panose="020B0604020202020204" pitchFamily="34" charset="0"/>
              </a:rPr>
              <a:t>Key Benefit changes: </a:t>
            </a:r>
          </a:p>
          <a:p>
            <a:pPr eaLnBrk="0" fontAlgn="base" hangingPunct="0">
              <a:lnSpc>
                <a:spcPct val="115000"/>
              </a:lnSpc>
            </a:pPr>
            <a:endParaRPr lang="en-US" sz="2000" b="1" dirty="0">
              <a:latin typeface="Helvetica Now Text" panose="020B0504030202020204" pitchFamily="34" charset="0"/>
              <a:cs typeface="Arial" panose="020B0604020202020204" pitchFamily="34" charset="0"/>
            </a:endParaRPr>
          </a:p>
          <a:p>
            <a:pPr marL="457200" indent="-457200" eaLnBrk="0" fontAlgn="base" hangingPunct="0">
              <a:lnSpc>
                <a:spcPct val="150000"/>
              </a:lnSpc>
              <a:buFont typeface="Arial" panose="020B0604020202020204" pitchFamily="34" charset="0"/>
              <a:buChar char="•"/>
            </a:pPr>
            <a:r>
              <a:rPr lang="en-US" sz="2600" dirty="0">
                <a:latin typeface="Helvetica Now Text" panose="020B0504030202020204" pitchFamily="34" charset="0"/>
                <a:cs typeface="Arial" panose="020B0604020202020204" pitchFamily="34" charset="0"/>
              </a:rPr>
              <a:t>Members now qualify for free access to Hello Doctor.</a:t>
            </a:r>
          </a:p>
          <a:p>
            <a:pPr marL="457200" indent="-457200" eaLnBrk="0" fontAlgn="base" hangingPunct="0">
              <a:lnSpc>
                <a:spcPct val="150000"/>
              </a:lnSpc>
              <a:buFont typeface="Arial" panose="020B0604020202020204" pitchFamily="34" charset="0"/>
              <a:buChar char="•"/>
            </a:pPr>
            <a:endParaRPr lang="en-US" sz="2600" dirty="0">
              <a:latin typeface="Helvetica Now Text" panose="020B0504030202020204" pitchFamily="34" charset="0"/>
              <a:cs typeface="Arial" panose="020B0604020202020204" pitchFamily="34" charset="0"/>
            </a:endParaRPr>
          </a:p>
          <a:p>
            <a:pPr marL="457200" indent="-457200" eaLnBrk="0" fontAlgn="base" hangingPunct="0">
              <a:lnSpc>
                <a:spcPct val="150000"/>
              </a:lnSpc>
              <a:buFont typeface="Arial" panose="020B0604020202020204" pitchFamily="34" charset="0"/>
              <a:buChar char="•"/>
            </a:pPr>
            <a:r>
              <a:rPr lang="en-US" sz="2600" dirty="0">
                <a:latin typeface="Helvetica Now Text" panose="020B0504030202020204" pitchFamily="34" charset="0"/>
                <a:cs typeface="Arial" panose="020B0604020202020204" pitchFamily="34" charset="0"/>
              </a:rPr>
              <a:t>Specialist visits increased to R1350 per visit and up to R2700 per member/family.</a:t>
            </a:r>
          </a:p>
          <a:p>
            <a:pPr eaLnBrk="0" fontAlgn="base" hangingPunct="0">
              <a:lnSpc>
                <a:spcPct val="115000"/>
              </a:lnSpc>
            </a:pPr>
            <a:endParaRPr lang="en-US" sz="2800" dirty="0">
              <a:latin typeface="Helvetica Now Text" panose="020B0504030202020204" pitchFamily="34" charset="0"/>
              <a:cs typeface="Arial" panose="020B0604020202020204" pitchFamily="34" charset="0"/>
            </a:endParaRPr>
          </a:p>
          <a:p>
            <a:pPr marL="171450" indent="-171450" eaLnBrk="0" fontAlgn="base" hangingPunct="0">
              <a:lnSpc>
                <a:spcPct val="115000"/>
              </a:lnSpc>
              <a:buFont typeface="Arial" panose="020B0604020202020204" pitchFamily="34" charset="0"/>
              <a:buChar char="•"/>
            </a:pPr>
            <a:endParaRPr lang="en-US" sz="2800" b="1" dirty="0">
              <a:latin typeface="Helvetica Now Text" panose="020B0504030202020204" pitchFamily="34" charset="0"/>
              <a:cs typeface="Arial" panose="020B0604020202020204" pitchFamily="34" charset="0"/>
            </a:endParaRPr>
          </a:p>
          <a:p>
            <a:pPr eaLnBrk="0" fontAlgn="base" hangingPunct="0">
              <a:lnSpc>
                <a:spcPct val="115000"/>
              </a:lnSpc>
            </a:pPr>
            <a:endParaRPr lang="en-US" sz="2800" b="1" dirty="0">
              <a:latin typeface="Helvetica Now Text" panose="020B0504030202020204" pitchFamily="34" charset="0"/>
              <a:cs typeface="Arial" panose="020B0604020202020204" pitchFamily="34" charset="0"/>
            </a:endParaRPr>
          </a:p>
          <a:p>
            <a:pPr lvl="0" eaLnBrk="0" fontAlgn="base" hangingPunct="0">
              <a:lnSpc>
                <a:spcPct val="115000"/>
              </a:lnSpc>
              <a:spcAft>
                <a:spcPts val="0"/>
              </a:spcAft>
            </a:pPr>
            <a:endParaRPr lang="en-US" sz="2800" dirty="0">
              <a:solidFill>
                <a:schemeClr val="tx1">
                  <a:lumMod val="85000"/>
                  <a:lumOff val="15000"/>
                </a:schemeClr>
              </a:solidFill>
              <a:latin typeface="Helvetica Now Text" panose="020B050403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C64D9FE-0C72-4AF4-9077-62D76446C877}"/>
              </a:ext>
            </a:extLst>
          </p:cNvPr>
          <p:cNvSpPr txBox="1"/>
          <p:nvPr/>
        </p:nvSpPr>
        <p:spPr>
          <a:xfrm>
            <a:off x="12191205" y="1655491"/>
            <a:ext cx="8958181" cy="5743111"/>
          </a:xfrm>
          <a:prstGeom prst="rect">
            <a:avLst/>
          </a:prstGeom>
          <a:noFill/>
        </p:spPr>
        <p:txBody>
          <a:bodyPr wrap="square" rtlCol="0">
            <a:spAutoFit/>
          </a:bodyPr>
          <a:lstStyle/>
          <a:p>
            <a:pPr eaLnBrk="0" fontAlgn="base" hangingPunct="0">
              <a:lnSpc>
                <a:spcPct val="115000"/>
              </a:lnSpc>
              <a:spcAft>
                <a:spcPts val="0"/>
              </a:spcAft>
            </a:pPr>
            <a:r>
              <a:rPr lang="en-US" sz="2800" b="1" dirty="0">
                <a:latin typeface="Helvetica Now Text" panose="020B0504030202020204" pitchFamily="34" charset="0"/>
                <a:ea typeface="Calibri" panose="020F0502020204030204" pitchFamily="34" charset="0"/>
                <a:cs typeface="Arial" panose="020B0604020202020204" pitchFamily="34" charset="0"/>
              </a:rPr>
              <a:t>Complimentary Products:</a:t>
            </a:r>
          </a:p>
          <a:p>
            <a:pPr marL="457200" indent="-457200" eaLnBrk="0" fontAlgn="base" hangingPunct="0">
              <a:lnSpc>
                <a:spcPct val="115000"/>
              </a:lnSpc>
              <a:spcAft>
                <a:spcPts val="0"/>
              </a:spcAft>
              <a:buFont typeface="Arial" panose="020B0604020202020204" pitchFamily="34" charset="0"/>
              <a:buChar char="•"/>
            </a:pPr>
            <a:endParaRPr lang="en-US" sz="2000" b="1" dirty="0">
              <a:latin typeface="Helvetica Now Text" panose="020B0504030202020204" pitchFamily="34" charset="0"/>
              <a:ea typeface="Calibri" panose="020F0502020204030204" pitchFamily="34" charset="0"/>
              <a:cs typeface="Arial" panose="020B0604020202020204" pitchFamily="34" charset="0"/>
            </a:endParaRPr>
          </a:p>
          <a:p>
            <a:pPr marL="457200" indent="-457200" algn="l">
              <a:buFont typeface="Arial" panose="020B0604020202020204" pitchFamily="34" charset="0"/>
              <a:buChar char="•"/>
            </a:pPr>
            <a:r>
              <a:rPr lang="en-ZA" sz="2600" b="0" i="0" u="none" strike="noStrike" baseline="0" dirty="0">
                <a:latin typeface="Helvetica Now Text" panose="020B0504030202020204" pitchFamily="34" charset="0"/>
              </a:rPr>
              <a:t>Log in to the Momentum App, tap Multiply and do your annual FREE digital health and fitness assessment through a facial scan and step test in the comfort of your own home.</a:t>
            </a:r>
          </a:p>
          <a:p>
            <a:pPr algn="l"/>
            <a:endParaRPr lang="en-ZA" sz="2600" b="0" i="0" u="none" strike="noStrike" baseline="0" dirty="0">
              <a:latin typeface="Helvetica Now Text" panose="020B0504030202020204" pitchFamily="34" charset="0"/>
            </a:endParaRPr>
          </a:p>
          <a:p>
            <a:pPr marL="457200" indent="-457200" algn="l">
              <a:buFont typeface="Arial" panose="020B0604020202020204" pitchFamily="34" charset="0"/>
              <a:buChar char="•"/>
            </a:pPr>
            <a:r>
              <a:rPr lang="en-ZA" sz="2600" b="0" i="0" u="none" strike="noStrike" baseline="0" dirty="0" err="1">
                <a:latin typeface="Helvetica Now Text" panose="020B0504030202020204" pitchFamily="34" charset="0"/>
              </a:rPr>
              <a:t>Wysa</a:t>
            </a:r>
            <a:r>
              <a:rPr lang="en-ZA" sz="2600" b="0" i="0" u="none" strike="noStrike" baseline="0" dirty="0">
                <a:latin typeface="Helvetica Now Text" panose="020B0504030202020204" pitchFamily="34" charset="0"/>
              </a:rPr>
              <a:t> is your personal, confidential mental health companion, here to support you whenever you need it. It’s private, easy to use, and available 24/7.</a:t>
            </a:r>
          </a:p>
          <a:p>
            <a:pPr marL="457200" indent="-457200" algn="l">
              <a:buFont typeface="Arial" panose="020B0604020202020204" pitchFamily="34" charset="0"/>
              <a:buChar char="•"/>
            </a:pPr>
            <a:endParaRPr lang="en-ZA" sz="2600" dirty="0">
              <a:latin typeface="Helvetica Now Text" panose="020B0504030202020204" pitchFamily="34" charset="0"/>
            </a:endParaRPr>
          </a:p>
          <a:p>
            <a:pPr marL="457200" indent="-457200" algn="l">
              <a:buFont typeface="Arial" panose="020B0604020202020204" pitchFamily="34" charset="0"/>
              <a:buChar char="•"/>
            </a:pPr>
            <a:r>
              <a:rPr lang="en-ZA" sz="2600" b="0" i="0" u="none" strike="noStrike" baseline="0" dirty="0">
                <a:latin typeface="Helvetica Now Text" panose="020B0504030202020204" pitchFamily="34" charset="0"/>
              </a:rPr>
              <a:t>Puma, </a:t>
            </a:r>
            <a:r>
              <a:rPr lang="en-ZA" sz="2600" b="0" i="0" u="none" strike="noStrike" baseline="0" dirty="0" err="1">
                <a:latin typeface="Helvetica Now Text" panose="020B0504030202020204" pitchFamily="34" charset="0"/>
              </a:rPr>
              <a:t>Travelstart</a:t>
            </a:r>
            <a:r>
              <a:rPr lang="en-ZA" sz="2600" b="0" i="0" u="none" strike="noStrike" baseline="0" dirty="0">
                <a:latin typeface="Helvetica Now Text" panose="020B0504030202020204" pitchFamily="34" charset="0"/>
              </a:rPr>
              <a:t>, Multiply Padel and Ultrahuman has been added as Multiply Partners </a:t>
            </a:r>
          </a:p>
          <a:p>
            <a:pPr algn="l"/>
            <a:endParaRPr lang="en-US" sz="2600" dirty="0">
              <a:latin typeface="Helvetica Now Text" panose="020B050403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633EF036-9474-4F85-9F29-5FD9D89F069C}"/>
              </a:ext>
            </a:extLst>
          </p:cNvPr>
          <p:cNvSpPr txBox="1"/>
          <p:nvPr/>
        </p:nvSpPr>
        <p:spPr>
          <a:xfrm>
            <a:off x="1904206" y="8884822"/>
            <a:ext cx="8958181" cy="2621615"/>
          </a:xfrm>
          <a:prstGeom prst="rect">
            <a:avLst/>
          </a:prstGeom>
          <a:solidFill>
            <a:srgbClr val="E5EFF0"/>
          </a:solidFill>
        </p:spPr>
        <p:txBody>
          <a:bodyPr wrap="square">
            <a:spAutoFit/>
          </a:bodyPr>
          <a:lstStyle/>
          <a:p>
            <a:pPr>
              <a:lnSpc>
                <a:spcPct val="150000"/>
              </a:lnSpc>
            </a:pPr>
            <a:r>
              <a:rPr lang="en-US" sz="2800" dirty="0">
                <a:effectLst/>
                <a:latin typeface="Helvetica Now Text" panose="020B0504030202020204" pitchFamily="34" charset="0"/>
                <a:ea typeface="Calibri" panose="020F0502020204030204" pitchFamily="34" charset="0"/>
              </a:rPr>
              <a:t>More detailed information will be shared in the member letter. Should you require urgent assistance , please contact Aon Resolution Centre (0860 100 404) or email on </a:t>
            </a:r>
            <a:r>
              <a:rPr lang="en-US" sz="2800" u="sng" dirty="0">
                <a:solidFill>
                  <a:srgbClr val="0563C1"/>
                </a:solidFill>
                <a:effectLst/>
                <a:latin typeface="Helvetica Now Text" panose="020B0504030202020204" pitchFamily="34" charset="0"/>
                <a:ea typeface="Calibri" panose="020F0502020204030204" pitchFamily="34" charset="0"/>
                <a:hlinkClick r:id="rId3"/>
              </a:rPr>
              <a:t>arc@aon.co.za</a:t>
            </a:r>
            <a:endParaRPr lang="en-ZA" sz="2800" dirty="0">
              <a:latin typeface="Helvetica Now Text" panose="020B0504030202020204" pitchFamily="34" charset="0"/>
            </a:endParaRPr>
          </a:p>
        </p:txBody>
      </p:sp>
    </p:spTree>
    <p:extLst>
      <p:ext uri="{BB962C8B-B14F-4D97-AF65-F5344CB8AC3E}">
        <p14:creationId xmlns:p14="http://schemas.microsoft.com/office/powerpoint/2010/main" val="95649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8003EA-C2B0-4CDA-BFF8-470B145FE497}"/>
              </a:ext>
            </a:extLst>
          </p:cNvPr>
          <p:cNvSpPr>
            <a:spLocks noGrp="1"/>
          </p:cNvSpPr>
          <p:nvPr>
            <p:ph type="sldNum" sz="quarter" idx="12"/>
          </p:nvPr>
        </p:nvSpPr>
        <p:spPr/>
        <p:txBody>
          <a:bodyPr/>
          <a:lstStyle/>
          <a:p>
            <a:fld id="{91D568E7-61F5-D04E-995D-81EF41C01A2A}" type="slidenum">
              <a:rPr lang="en-GB" smtClean="0"/>
              <a:pPr/>
              <a:t>4</a:t>
            </a:fld>
            <a:endParaRPr lang="en-GB"/>
          </a:p>
        </p:txBody>
      </p:sp>
      <p:sp>
        <p:nvSpPr>
          <p:cNvPr id="4" name="Text Placeholder 3">
            <a:extLst>
              <a:ext uri="{FF2B5EF4-FFF2-40B4-BE49-F238E27FC236}">
                <a16:creationId xmlns:a16="http://schemas.microsoft.com/office/drawing/2014/main" id="{648BF495-6D6A-4C50-84BF-A502A440BB22}"/>
              </a:ext>
            </a:extLst>
          </p:cNvPr>
          <p:cNvSpPr>
            <a:spLocks noGrp="1"/>
          </p:cNvSpPr>
          <p:nvPr>
            <p:ph type="body" sz="quarter" idx="13"/>
          </p:nvPr>
        </p:nvSpPr>
        <p:spPr>
          <a:xfrm>
            <a:off x="2268013" y="2332536"/>
            <a:ext cx="9272824" cy="6603646"/>
          </a:xfrm>
        </p:spPr>
        <p:txBody>
          <a:bodyPr/>
          <a:lstStyle/>
          <a:p>
            <a:r>
              <a:rPr lang="en-US" sz="3200" dirty="0"/>
              <a:t>Contact  Aon</a:t>
            </a:r>
          </a:p>
          <a:p>
            <a:pPr lvl="0">
              <a:lnSpc>
                <a:spcPct val="100000"/>
              </a:lnSpc>
              <a:spcBef>
                <a:spcPts val="400"/>
              </a:spcBef>
              <a:spcAft>
                <a:spcPts val="400"/>
              </a:spcAft>
              <a:buClr>
                <a:srgbClr val="000000"/>
              </a:buClr>
            </a:pPr>
            <a:r>
              <a:rPr lang="en-ZA" sz="1600" b="1" dirty="0">
                <a:latin typeface="Helvetica Now Text" panose="020B0504030202020204" pitchFamily="34" charset="0"/>
                <a:cs typeface="Arial" panose="020B0604020202020204" pitchFamily="34" charset="0"/>
              </a:rPr>
              <a:t>Aon South Africa (Pty) Ltd</a:t>
            </a:r>
          </a:p>
          <a:p>
            <a:pPr lvl="0">
              <a:lnSpc>
                <a:spcPct val="100000"/>
              </a:lnSpc>
              <a:spcBef>
                <a:spcPts val="400"/>
              </a:spcBef>
              <a:spcAft>
                <a:spcPts val="400"/>
              </a:spcAft>
              <a:buClr>
                <a:srgbClr val="000000"/>
              </a:buClr>
            </a:pPr>
            <a:r>
              <a:rPr lang="en-ZA" sz="1600" dirty="0">
                <a:latin typeface="Helvetica Now Text" panose="020B0504030202020204" pitchFamily="34" charset="0"/>
                <a:cs typeface="Arial" panose="020B0604020202020204" pitchFamily="34" charset="0"/>
              </a:rPr>
              <a:t>The Place, 1 Sandton Drive, Sandhurst, 2196</a:t>
            </a:r>
          </a:p>
          <a:p>
            <a:pPr lvl="0">
              <a:lnSpc>
                <a:spcPct val="100000"/>
              </a:lnSpc>
              <a:spcBef>
                <a:spcPts val="400"/>
              </a:spcBef>
              <a:spcAft>
                <a:spcPts val="400"/>
              </a:spcAft>
              <a:buClr>
                <a:srgbClr val="000000"/>
              </a:buClr>
            </a:pPr>
            <a:r>
              <a:rPr lang="en-ZA" sz="1600" dirty="0">
                <a:latin typeface="Helvetica Now Text" panose="020B0504030202020204" pitchFamily="34" charset="0"/>
                <a:cs typeface="Arial" panose="020B0604020202020204" pitchFamily="34" charset="0"/>
              </a:rPr>
              <a:t>P O Box 78367, Sandton, 2146</a:t>
            </a:r>
          </a:p>
          <a:p>
            <a:pPr lvl="0">
              <a:lnSpc>
                <a:spcPct val="100000"/>
              </a:lnSpc>
              <a:spcBef>
                <a:spcPts val="600"/>
              </a:spcBef>
              <a:buClr>
                <a:srgbClr val="000000"/>
              </a:buClr>
            </a:pPr>
            <a:endParaRPr lang="en-ZA" sz="1600" dirty="0">
              <a:latin typeface="Helvetica Now Text" panose="020B0504030202020204" pitchFamily="34" charset="0"/>
              <a:cs typeface="Arial" panose="020B0604020202020204" pitchFamily="34" charset="0"/>
            </a:endParaRPr>
          </a:p>
          <a:p>
            <a:pPr lvl="0">
              <a:lnSpc>
                <a:spcPct val="100000"/>
              </a:lnSpc>
              <a:spcBef>
                <a:spcPts val="600"/>
              </a:spcBef>
              <a:buClr>
                <a:srgbClr val="000000"/>
              </a:buClr>
            </a:pPr>
            <a:r>
              <a:rPr lang="en-ZA" sz="1600" dirty="0">
                <a:latin typeface="Helvetica Now Text" panose="020B0504030202020204" pitchFamily="34" charset="0"/>
                <a:cs typeface="Arial" panose="020B0604020202020204" pitchFamily="34" charset="0"/>
              </a:rPr>
              <a:t>Tel: 0860 100 404</a:t>
            </a:r>
          </a:p>
          <a:p>
            <a:pPr lvl="0">
              <a:lnSpc>
                <a:spcPct val="100000"/>
              </a:lnSpc>
              <a:spcBef>
                <a:spcPts val="600"/>
              </a:spcBef>
              <a:buClr>
                <a:srgbClr val="000000"/>
              </a:buClr>
            </a:pPr>
            <a:endParaRPr lang="en-ZA" sz="1600" dirty="0">
              <a:latin typeface="Helvetica Now Text" panose="020B0504030202020204" pitchFamily="34" charset="0"/>
              <a:cs typeface="Arial" panose="020B0604020202020204" pitchFamily="34" charset="0"/>
            </a:endParaRPr>
          </a:p>
          <a:p>
            <a:pPr lvl="0">
              <a:lnSpc>
                <a:spcPct val="100000"/>
              </a:lnSpc>
              <a:spcBef>
                <a:spcPts val="600"/>
              </a:spcBef>
              <a:buClr>
                <a:srgbClr val="000000"/>
              </a:buClr>
            </a:pPr>
            <a:r>
              <a:rPr lang="en-ZA" sz="1600" dirty="0">
                <a:latin typeface="Helvetica Now Text" panose="020B0504030202020204" pitchFamily="34" charset="0"/>
                <a:cs typeface="Arial" panose="020B0604020202020204" pitchFamily="34" charset="0"/>
              </a:rPr>
              <a:t>www.aon.co.za</a:t>
            </a:r>
          </a:p>
          <a:p>
            <a:pPr lvl="0">
              <a:lnSpc>
                <a:spcPct val="100000"/>
              </a:lnSpc>
              <a:spcBef>
                <a:spcPts val="600"/>
              </a:spcBef>
              <a:buClr>
                <a:srgbClr val="000000"/>
              </a:buClr>
            </a:pPr>
            <a:endParaRPr lang="en-ZA" sz="1600" dirty="0">
              <a:latin typeface="Helvetica Now Text" panose="020B0504030202020204" pitchFamily="34" charset="0"/>
              <a:cs typeface="Arial" panose="020B0604020202020204" pitchFamily="34" charset="0"/>
            </a:endParaRPr>
          </a:p>
          <a:p>
            <a:pPr lvl="0">
              <a:lnSpc>
                <a:spcPct val="100000"/>
              </a:lnSpc>
              <a:spcBef>
                <a:spcPts val="600"/>
              </a:spcBef>
              <a:buClr>
                <a:srgbClr val="000000"/>
              </a:buClr>
            </a:pPr>
            <a:r>
              <a:rPr lang="en-ZA" sz="1600" dirty="0">
                <a:latin typeface="Helvetica Now Text" panose="020B0504030202020204" pitchFamily="34" charset="0"/>
                <a:cs typeface="Arial" panose="020B0604020202020204" pitchFamily="34" charset="0"/>
              </a:rPr>
              <a:t>Facebook | Twitter  | LinkedIn</a:t>
            </a:r>
          </a:p>
          <a:p>
            <a:pPr lvl="0">
              <a:lnSpc>
                <a:spcPct val="100000"/>
              </a:lnSpc>
              <a:spcBef>
                <a:spcPts val="600"/>
              </a:spcBef>
              <a:buClr>
                <a:srgbClr val="000000"/>
              </a:buClr>
            </a:pPr>
            <a:endParaRPr lang="en-ZA" sz="1600" dirty="0">
              <a:latin typeface="Helvetica Now Text" panose="020B0504030202020204" pitchFamily="34" charset="0"/>
              <a:cs typeface="Arial" panose="020B0604020202020204" pitchFamily="34" charset="0"/>
            </a:endParaRPr>
          </a:p>
          <a:p>
            <a:pPr lvl="0">
              <a:lnSpc>
                <a:spcPct val="100000"/>
              </a:lnSpc>
              <a:spcBef>
                <a:spcPts val="0"/>
              </a:spcBef>
              <a:spcAft>
                <a:spcPts val="0"/>
              </a:spcAft>
              <a:buClr>
                <a:srgbClr val="000000"/>
              </a:buClr>
            </a:pPr>
            <a:r>
              <a:rPr lang="en-ZA" sz="1600" dirty="0">
                <a:latin typeface="Helvetica Now Text" panose="020B0504030202020204" pitchFamily="34" charset="0"/>
                <a:cs typeface="Arial" panose="020B0604020202020204" pitchFamily="34" charset="0"/>
              </a:rPr>
              <a:t>Aon South Africa Pty Ltd, an Authorised Financial Service Provider, FSP 20555</a:t>
            </a:r>
          </a:p>
          <a:p>
            <a:pPr lvl="0">
              <a:lnSpc>
                <a:spcPct val="100000"/>
              </a:lnSpc>
              <a:spcBef>
                <a:spcPts val="0"/>
              </a:spcBef>
              <a:spcAft>
                <a:spcPts val="0"/>
              </a:spcAft>
              <a:buClr>
                <a:srgbClr val="000000"/>
              </a:buClr>
            </a:pPr>
            <a:r>
              <a:rPr lang="en-ZA" sz="1600" dirty="0">
                <a:latin typeface="Helvetica Now Text" panose="020B0504030202020204" pitchFamily="34" charset="0"/>
                <a:cs typeface="Arial" panose="020B0604020202020204" pitchFamily="34" charset="0"/>
              </a:rPr>
              <a:t>Aon Limpopo Pty Ltd, an Authorised Financial Service Provider, FSP 12339</a:t>
            </a:r>
          </a:p>
          <a:p>
            <a:pPr>
              <a:lnSpc>
                <a:spcPct val="100000"/>
              </a:lnSpc>
              <a:spcBef>
                <a:spcPts val="600"/>
              </a:spcBef>
            </a:pPr>
            <a:endParaRPr lang="en-ZA" sz="1600" dirty="0">
              <a:latin typeface="Helvetica Now Text" panose="020B0504030202020204" pitchFamily="34" charset="0"/>
              <a:cs typeface="Arial" panose="020B0604020202020204" pitchFamily="34" charset="0"/>
            </a:endParaRPr>
          </a:p>
          <a:p>
            <a:pPr>
              <a:lnSpc>
                <a:spcPct val="100000"/>
              </a:lnSpc>
              <a:spcBef>
                <a:spcPts val="600"/>
              </a:spcBef>
            </a:pPr>
            <a:r>
              <a:rPr lang="en-US" sz="1600" dirty="0">
                <a:latin typeface="Helvetica Now Text" panose="020B0504030202020204" pitchFamily="34" charset="0"/>
                <a:cs typeface="Arial" panose="020B0604020202020204" pitchFamily="34" charset="0"/>
              </a:rPr>
              <a:t>Please click </a:t>
            </a:r>
            <a:r>
              <a:rPr lang="en-US" sz="1600" dirty="0">
                <a:latin typeface="Helvetica Now Text" panose="020B0504030202020204" pitchFamily="34" charset="0"/>
                <a:cs typeface="Arial" panose="020B0604020202020204" pitchFamily="34" charset="0"/>
                <a:hlinkClick r:id="rId2"/>
              </a:rPr>
              <a:t>here</a:t>
            </a:r>
            <a:r>
              <a:rPr lang="en-US" sz="1600" dirty="0">
                <a:latin typeface="Helvetica Now Text" panose="020B0504030202020204" pitchFamily="34" charset="0"/>
                <a:cs typeface="Arial" panose="020B0604020202020204" pitchFamily="34" charset="0"/>
              </a:rPr>
              <a:t> to view the Healthcare Privacy Notice for Aon South Africa (Pty) Ltd</a:t>
            </a:r>
            <a:endParaRPr lang="en-ZA" sz="1600" dirty="0">
              <a:latin typeface="Helvetica Now Text" panose="020B0504030202020204" pitchFamily="34" charset="0"/>
              <a:cs typeface="Arial" panose="020B0604020202020204" pitchFamily="34" charset="0"/>
            </a:endParaRPr>
          </a:p>
          <a:p>
            <a:endParaRPr lang="en-ZA" dirty="0"/>
          </a:p>
        </p:txBody>
      </p:sp>
      <p:sp>
        <p:nvSpPr>
          <p:cNvPr id="5" name="Rectangle 4">
            <a:extLst>
              <a:ext uri="{FF2B5EF4-FFF2-40B4-BE49-F238E27FC236}">
                <a16:creationId xmlns:a16="http://schemas.microsoft.com/office/drawing/2014/main" id="{F7C0772A-5381-46B9-BCAD-DBBA35ED0594}"/>
              </a:ext>
            </a:extLst>
          </p:cNvPr>
          <p:cNvSpPr/>
          <p:nvPr/>
        </p:nvSpPr>
        <p:spPr>
          <a:xfrm>
            <a:off x="2153937" y="9278607"/>
            <a:ext cx="20180769" cy="1815882"/>
          </a:xfrm>
          <a:prstGeom prst="rect">
            <a:avLst/>
          </a:prstGeom>
        </p:spPr>
        <p:txBody>
          <a:bodyPr wrap="square">
            <a:spAutoFit/>
          </a:bodyPr>
          <a:lstStyle/>
          <a:p>
            <a:r>
              <a:rPr lang="en-ZA" sz="1600" b="1" i="0" u="none" strike="noStrike" baseline="0" dirty="0">
                <a:solidFill>
                  <a:schemeClr val="bg1"/>
                </a:solidFill>
                <a:latin typeface="Helvetica Now Text" panose="020B0504030202020204" pitchFamily="34" charset="0"/>
              </a:rPr>
              <a:t>Disclaimer: </a:t>
            </a:r>
            <a:r>
              <a:rPr lang="en-ZA" sz="1600" i="0" u="none" strike="noStrike" baseline="0" dirty="0">
                <a:solidFill>
                  <a:schemeClr val="bg1"/>
                </a:solidFill>
                <a:latin typeface="Arial" panose="020B0604020202020204" pitchFamily="34" charset="0"/>
              </a:rPr>
              <a:t>The Benefits and contributions are subject to approval by the council for medical schemes. Although care is taken to represent the rates and benefits correctly, errors and omissions could occur. In case of any conflict, the rules of the affected medical scheme prevail. Any decisions regarding your medical scheme portfolio should be made in conjunction with your Aon Employee Benefits consultant or manager. While Aon has taken reasonable steps to ensure that the information contained in this report is relevant, accurate and current, no warranties of any kind, whether express or implied, including but not limited to the accuracy, completeness, relevance or fitness for a particular purpose are given and Aon expressly disclaims any liability for any loss or damage that may arise from the use of this report. This report is confidential and intended solely for the use of the individual or entity to whom it is addressed. If you received this report in error, you should not disseminate, distribute or copy this report and you should notify Aon if you are not the intended recipient and destroy the report. The report is copyright of Aon SA (Pty) Ltd. You may not, except with our express written permission, distribute or commercially exploit the report. Aon hereby authorizes you to copy the report for non-commercial use within your organization </a:t>
            </a:r>
            <a:endParaRPr lang="en-ZA" sz="1600" i="0" u="none" strike="noStrike" baseline="0" dirty="0">
              <a:solidFill>
                <a:schemeClr val="bg1"/>
              </a:solidFill>
              <a:latin typeface="Helvetica Now Text" panose="020B0504030202020204" pitchFamily="34" charset="0"/>
            </a:endParaRPr>
          </a:p>
        </p:txBody>
      </p:sp>
    </p:spTree>
    <p:extLst>
      <p:ext uri="{BB962C8B-B14F-4D97-AF65-F5344CB8AC3E}">
        <p14:creationId xmlns:p14="http://schemas.microsoft.com/office/powerpoint/2010/main" val="2453121941"/>
      </p:ext>
    </p:extLst>
  </p:cSld>
  <p:clrMapOvr>
    <a:masterClrMapping/>
  </p:clrMapOvr>
</p:sld>
</file>

<file path=ppt/theme/theme1.xml><?xml version="1.0" encoding="utf-8"?>
<a:theme xmlns:a="http://schemas.openxmlformats.org/drawingml/2006/main" name="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b="0" i="0" dirty="0">
            <a:solidFill>
              <a:schemeClr val="tx2"/>
            </a:solidFill>
            <a:latin typeface="Helvetica Now Text" panose="020B050403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400" b="0" i="0" dirty="0" err="1">
            <a:solidFill>
              <a:schemeClr val="tx1"/>
            </a:solidFill>
            <a:latin typeface="Helvetica Now Text" panose="020B0504030202020204" pitchFamily="34" charset="77"/>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_01">
      <a:srgbClr val="262836"/>
    </a:custClr>
    <a:custClr name="Gray_01">
      <a:srgbClr val="46535E"/>
    </a:custClr>
    <a:custClr name="Gray_02">
      <a:srgbClr val="5D6D78"/>
    </a:custClr>
    <a:custClr name="Gray_03">
      <a:srgbClr val="82939A"/>
    </a:custClr>
    <a:custClr name="Gray_04">
      <a:srgbClr val="ACC0C4"/>
    </a:custClr>
    <a:custClr name="Gray_05">
      <a:srgbClr val="CDDBDE"/>
    </a:custClr>
    <a:custClr name="Gray_06">
      <a:srgbClr val="E5EFF0"/>
    </a:custClr>
    <a:custClr name="Gray_07">
      <a:srgbClr val="EEF6F7"/>
    </a:custClr>
    <a:custClr name="Gray_08">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_Ppt_16x9 2021-Nov-24" id="{7B64ADC3-AC29-9A44-9AF7-1440E7142111}" vid="{78CE2BC5-DA0D-264F-9D53-B684DA2836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5B13E97BD02549B9801EF1D08E31A8" ma:contentTypeVersion="13" ma:contentTypeDescription="Create a new document." ma:contentTypeScope="" ma:versionID="0dc19adde441b77219bc23445e92226b">
  <xsd:schema xmlns:xsd="http://www.w3.org/2001/XMLSchema" xmlns:xs="http://www.w3.org/2001/XMLSchema" xmlns:p="http://schemas.microsoft.com/office/2006/metadata/properties" xmlns:ns2="dda24b63-c002-46c2-b8a5-f2329012e845" xmlns:ns3="6f970924-b915-492e-bfdb-ebbb49cca1e0" targetNamespace="http://schemas.microsoft.com/office/2006/metadata/properties" ma:root="true" ma:fieldsID="0c6be065e8f2e17c4bb043d5d94b36b6" ns2:_="" ns3:_="">
    <xsd:import namespace="dda24b63-c002-46c2-b8a5-f2329012e845"/>
    <xsd:import namespace="6f970924-b915-492e-bfdb-ebbb49cca1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24b63-c002-46c2-b8a5-f2329012e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970924-b915-492e-bfdb-ebbb49cca1e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E34C3F-04AB-4A54-A470-4DA276BEB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24b63-c002-46c2-b8a5-f2329012e845"/>
    <ds:schemaRef ds:uri="6f970924-b915-492e-bfdb-ebbb49cca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6DC340-B0BC-4F20-8B5A-E7EDC4007479}">
  <ds:schemaRefs>
    <ds:schemaRef ds:uri="http://schemas.microsoft.com/sharepoint/v3/contenttype/forms"/>
  </ds:schemaRefs>
</ds:datastoreItem>
</file>

<file path=customXml/itemProps3.xml><?xml version="1.0" encoding="utf-8"?>
<ds:datastoreItem xmlns:ds="http://schemas.openxmlformats.org/officeDocument/2006/customXml" ds:itemID="{05363840-C1D5-4BB3-835B-ADDC36BC0151}">
  <ds:schemaRef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dcmitype/"/>
    <ds:schemaRef ds:uri="http://purl.org/dc/terms/"/>
    <ds:schemaRef ds:uri="6f970924-b915-492e-bfdb-ebbb49cca1e0"/>
    <ds:schemaRef ds:uri="dda24b63-c002-46c2-b8a5-f2329012e84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aon_ppt_16x9_2021_nov_24 (3)</Template>
  <TotalTime>2533</TotalTime>
  <Words>530</Words>
  <Application>Microsoft Office PowerPoint</Application>
  <PresentationFormat>Custom</PresentationFormat>
  <Paragraphs>52</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Helvetica Neue Condensed Bold</vt:lpstr>
      <vt:lpstr>Helvetica Now Text</vt:lpstr>
      <vt:lpstr>Helvetica Now Text Light</vt:lpstr>
      <vt:lpstr>System Font Regular</vt:lpstr>
      <vt:lpstr>Office Theme</vt:lpstr>
      <vt:lpstr>PowerPoint Presentation</vt:lpstr>
      <vt:lpstr>2025 Contribution Increase</vt:lpstr>
      <vt:lpstr>2025 Benefits Changes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Annake Pearce</dc:creator>
  <cp:keywords/>
  <dc:description/>
  <cp:lastModifiedBy>Margaux Van Huyssteen</cp:lastModifiedBy>
  <cp:revision>74</cp:revision>
  <dcterms:created xsi:type="dcterms:W3CDTF">2022-02-01T12:34:58Z</dcterms:created>
  <dcterms:modified xsi:type="dcterms:W3CDTF">2024-09-30T14:15:26Z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0x010100585B13E97BD02549B9801EF1D08E31A8</vt:lpwstr>
  </property>
  <property fmtid="{D5CDD505-2E9C-101B-9397-08002B2CF9AE}" pid="3" name="TitusGUID">
    <vt:lpwstr>e5001ca0-5b9c-4d38-a5ce-a9a96673e07b</vt:lpwstr>
  </property>
  <property fmtid="{D5CDD505-2E9C-101B-9397-08002B2CF9AE}" pid="4" name="AonClassification">
    <vt:lpwstr>ADC_class_200</vt:lpwstr>
  </property>
  <property fmtid="{D5CDD505-2E9C-101B-9397-08002B2CF9AE}" pid="5" name="MSIP_Label_9043f10a-881e-4653-a55e-02ca2cc829dc_Enabled">
    <vt:lpwstr>true</vt:lpwstr>
  </property>
  <property fmtid="{D5CDD505-2E9C-101B-9397-08002B2CF9AE}" pid="6" name="MSIP_Label_9043f10a-881e-4653-a55e-02ca2cc829dc_SetDate">
    <vt:lpwstr>2024-08-05T12:59:05Z</vt:lpwstr>
  </property>
  <property fmtid="{D5CDD505-2E9C-101B-9397-08002B2CF9AE}" pid="7" name="MSIP_Label_9043f10a-881e-4653-a55e-02ca2cc829dc_Method">
    <vt:lpwstr>Standard</vt:lpwstr>
  </property>
  <property fmtid="{D5CDD505-2E9C-101B-9397-08002B2CF9AE}" pid="8" name="MSIP_Label_9043f10a-881e-4653-a55e-02ca2cc829dc_Name">
    <vt:lpwstr>ADC_class_200</vt:lpwstr>
  </property>
  <property fmtid="{D5CDD505-2E9C-101B-9397-08002B2CF9AE}" pid="9" name="MSIP_Label_9043f10a-881e-4653-a55e-02ca2cc829dc_SiteId">
    <vt:lpwstr>94cfddbc-0627-494a-ad7a-29aea3aea832</vt:lpwstr>
  </property>
  <property fmtid="{D5CDD505-2E9C-101B-9397-08002B2CF9AE}" pid="10" name="MSIP_Label_9043f10a-881e-4653-a55e-02ca2cc829dc_ActionId">
    <vt:lpwstr>680d0b6f-f4d4-4a2d-8fa9-68b5381455d6</vt:lpwstr>
  </property>
  <property fmtid="{D5CDD505-2E9C-101B-9397-08002B2CF9AE}" pid="11" name="MSIP_Label_9043f10a-881e-4653-a55e-02ca2cc829dc_ContentBits">
    <vt:lpwstr>0</vt:lpwstr>
  </property>
</Properties>
</file>